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4"/>
  </p:sldMasterIdLst>
  <p:notesMasterIdLst>
    <p:notesMasterId r:id="rId17"/>
  </p:notesMasterIdLst>
  <p:sldIdLst>
    <p:sldId id="256" r:id="rId5"/>
    <p:sldId id="258" r:id="rId6"/>
    <p:sldId id="259" r:id="rId7"/>
    <p:sldId id="264" r:id="rId8"/>
    <p:sldId id="262" r:id="rId9"/>
    <p:sldId id="265" r:id="rId10"/>
    <p:sldId id="260" r:id="rId11"/>
    <p:sldId id="269" r:id="rId12"/>
    <p:sldId id="267" r:id="rId13"/>
    <p:sldId id="579" r:id="rId14"/>
    <p:sldId id="587" r:id="rId15"/>
    <p:sldId id="594" r:id="rId16"/>
  </p:sldIdLst>
  <p:sldSz cx="9144000" cy="5143500" type="screen16x9"/>
  <p:notesSz cx="6858000" cy="9144000"/>
  <p:embeddedFontLst>
    <p:embeddedFont>
      <p:font typeface="Concert One" pitchFamily="2" charset="0"/>
      <p:regular r:id="rId18"/>
    </p:embeddedFont>
    <p:embeddedFont>
      <p:font typeface="Roboto Mono Medium" panose="00000009000000000000" pitchFamily="49" charset="0"/>
      <p:regular r:id="rId19"/>
      <p:italic r:id="rId20"/>
    </p:embeddedFont>
  </p:embeddedFontLst>
  <p:custDataLst>
    <p:tags r:id="rId2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7D5F12-A40C-2699-2046-ABB55840CC76}" name="emily.wilcox@gnb.ca" initials="em" userId="S::urn:spo:guest#emily.wilcox@gnb.ca::" providerId="AD"/>
  <p188:author id="{C282DB5F-F196-1522-F7E8-7B4CB4E07091}" name="Marie-Anne Bédard-Wark" initials="MB" userId="S::m.bedard@ccdf.ca::281d6aa4-4963-40b8-8aa9-cc1d69fde783" providerId="AD"/>
  <p188:author id="{976BA2C8-CE58-9349-429A-301EE37D0BAE}" name="Emily Worthen" initials="EW" userId="S::e.worthen@ccdf.ca::709f8fea-2bbb-4230-ae79-fb48f1fa27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D3E2"/>
    <a:srgbClr val="C6CFEC"/>
    <a:srgbClr val="DBD0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0B57AD-601C-4AF2-AED8-AB0E9F0808C4}" v="1" dt="2024-12-18T01:28:55.954"/>
  </p1510:revLst>
</p1510:revInfo>
</file>

<file path=ppt/tableStyles.xml><?xml version="1.0" encoding="utf-8"?>
<a:tblStyleLst xmlns:a="http://schemas.openxmlformats.org/drawingml/2006/main" def="{F1D1F36A-F98D-4823-8757-CAABC932FA35}">
  <a:tblStyle styleId="{F1D1F36A-F98D-4823-8757-CAABC932FA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797" autoAdjust="0"/>
  </p:normalViewPr>
  <p:slideViewPr>
    <p:cSldViewPr snapToGrid="0">
      <p:cViewPr varScale="1">
        <p:scale>
          <a:sx n="102" d="100"/>
          <a:sy n="102" d="100"/>
        </p:scale>
        <p:origin x="1884" y="11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Worthen" userId="709f8fea-2bbb-4230-ae79-fb48f1fa27db" providerId="ADAL" clId="{658CD42E-A861-414B-B680-1C68C7803509}"/>
    <pc:docChg chg="custSel modSld">
      <pc:chgData name="Emily Worthen" userId="709f8fea-2bbb-4230-ae79-fb48f1fa27db" providerId="ADAL" clId="{658CD42E-A861-414B-B680-1C68C7803509}" dt="2024-09-10T15:41:03.897" v="175" actId="20577"/>
      <pc:docMkLst>
        <pc:docMk/>
      </pc:docMkLst>
      <pc:sldChg chg="modNotesTx">
        <pc:chgData name="Emily Worthen" userId="709f8fea-2bbb-4230-ae79-fb48f1fa27db" providerId="ADAL" clId="{658CD42E-A861-414B-B680-1C68C7803509}" dt="2024-09-10T15:39:21.553" v="154" actId="20577"/>
        <pc:sldMkLst>
          <pc:docMk/>
          <pc:sldMk cId="0" sldId="256"/>
        </pc:sldMkLst>
      </pc:sldChg>
      <pc:sldChg chg="modNotesTx">
        <pc:chgData name="Emily Worthen" userId="709f8fea-2bbb-4230-ae79-fb48f1fa27db" providerId="ADAL" clId="{658CD42E-A861-414B-B680-1C68C7803509}" dt="2024-09-10T15:39:45.554" v="157" actId="20577"/>
        <pc:sldMkLst>
          <pc:docMk/>
          <pc:sldMk cId="0" sldId="258"/>
        </pc:sldMkLst>
      </pc:sldChg>
      <pc:sldChg chg="modNotesTx">
        <pc:chgData name="Emily Worthen" userId="709f8fea-2bbb-4230-ae79-fb48f1fa27db" providerId="ADAL" clId="{658CD42E-A861-414B-B680-1C68C7803509}" dt="2024-09-10T15:39:49.943" v="159"/>
        <pc:sldMkLst>
          <pc:docMk/>
          <pc:sldMk cId="0" sldId="259"/>
        </pc:sldMkLst>
      </pc:sldChg>
      <pc:sldChg chg="modNotesTx">
        <pc:chgData name="Emily Worthen" userId="709f8fea-2bbb-4230-ae79-fb48f1fa27db" providerId="ADAL" clId="{658CD42E-A861-414B-B680-1C68C7803509}" dt="2024-09-10T15:40:08.160" v="167"/>
        <pc:sldMkLst>
          <pc:docMk/>
          <pc:sldMk cId="0" sldId="260"/>
        </pc:sldMkLst>
      </pc:sldChg>
      <pc:sldChg chg="modNotesTx">
        <pc:chgData name="Emily Worthen" userId="709f8fea-2bbb-4230-ae79-fb48f1fa27db" providerId="ADAL" clId="{658CD42E-A861-414B-B680-1C68C7803509}" dt="2024-09-10T15:40:00.348" v="165" actId="20577"/>
        <pc:sldMkLst>
          <pc:docMk/>
          <pc:sldMk cId="0" sldId="262"/>
        </pc:sldMkLst>
      </pc:sldChg>
      <pc:sldChg chg="modNotesTx">
        <pc:chgData name="Emily Worthen" userId="709f8fea-2bbb-4230-ae79-fb48f1fa27db" providerId="ADAL" clId="{658CD42E-A861-414B-B680-1C68C7803509}" dt="2024-09-10T15:39:55.832" v="162" actId="20577"/>
        <pc:sldMkLst>
          <pc:docMk/>
          <pc:sldMk cId="0" sldId="264"/>
        </pc:sldMkLst>
      </pc:sldChg>
      <pc:sldChg chg="modNotesTx">
        <pc:chgData name="Emily Worthen" userId="709f8fea-2bbb-4230-ae79-fb48f1fa27db" providerId="ADAL" clId="{658CD42E-A861-414B-B680-1C68C7803509}" dt="2024-09-10T15:40:04.117" v="166"/>
        <pc:sldMkLst>
          <pc:docMk/>
          <pc:sldMk cId="1908485045" sldId="265"/>
        </pc:sldMkLst>
      </pc:sldChg>
      <pc:sldChg chg="modNotesTx">
        <pc:chgData name="Emily Worthen" userId="709f8fea-2bbb-4230-ae79-fb48f1fa27db" providerId="ADAL" clId="{658CD42E-A861-414B-B680-1C68C7803509}" dt="2024-09-10T15:40:52.301" v="170"/>
        <pc:sldMkLst>
          <pc:docMk/>
          <pc:sldMk cId="2273486861" sldId="267"/>
        </pc:sldMkLst>
      </pc:sldChg>
      <pc:sldChg chg="modNotesTx">
        <pc:chgData name="Emily Worthen" userId="709f8fea-2bbb-4230-ae79-fb48f1fa27db" providerId="ADAL" clId="{658CD42E-A861-414B-B680-1C68C7803509}" dt="2024-09-10T15:40:12.117" v="168"/>
        <pc:sldMkLst>
          <pc:docMk/>
          <pc:sldMk cId="342468054" sldId="269"/>
        </pc:sldMkLst>
      </pc:sldChg>
      <pc:sldChg chg="modNotesTx">
        <pc:chgData name="Emily Worthen" userId="709f8fea-2bbb-4230-ae79-fb48f1fa27db" providerId="ADAL" clId="{658CD42E-A861-414B-B680-1C68C7803509}" dt="2024-09-10T15:40:57.403" v="172" actId="20577"/>
        <pc:sldMkLst>
          <pc:docMk/>
          <pc:sldMk cId="127472034" sldId="579"/>
        </pc:sldMkLst>
      </pc:sldChg>
      <pc:sldChg chg="modNotesTx">
        <pc:chgData name="Emily Worthen" userId="709f8fea-2bbb-4230-ae79-fb48f1fa27db" providerId="ADAL" clId="{658CD42E-A861-414B-B680-1C68C7803509}" dt="2024-09-10T15:40:59.761" v="173"/>
        <pc:sldMkLst>
          <pc:docMk/>
          <pc:sldMk cId="3938556242" sldId="587"/>
        </pc:sldMkLst>
      </pc:sldChg>
      <pc:sldChg chg="modNotesTx">
        <pc:chgData name="Emily Worthen" userId="709f8fea-2bbb-4230-ae79-fb48f1fa27db" providerId="ADAL" clId="{658CD42E-A861-414B-B680-1C68C7803509}" dt="2024-09-10T15:40:30.150" v="169"/>
        <pc:sldMkLst>
          <pc:docMk/>
          <pc:sldMk cId="2736890920" sldId="593"/>
        </pc:sldMkLst>
      </pc:sldChg>
      <pc:sldChg chg="modNotesTx">
        <pc:chgData name="Emily Worthen" userId="709f8fea-2bbb-4230-ae79-fb48f1fa27db" providerId="ADAL" clId="{658CD42E-A861-414B-B680-1C68C7803509}" dt="2024-09-10T15:41:03.897" v="175" actId="20577"/>
        <pc:sldMkLst>
          <pc:docMk/>
          <pc:sldMk cId="1387085341" sldId="594"/>
        </pc:sldMkLst>
      </pc:sldChg>
    </pc:docChg>
  </pc:docChgLst>
  <pc:docChgLst>
    <pc:chgData name="Marie-Anne Bédard-Wark" userId="281d6aa4-4963-40b8-8aa9-cc1d69fde783" providerId="ADAL" clId="{BDC2FF61-7E20-479F-BBF7-D100799AFF0A}"/>
    <pc:docChg chg="delSld modSld">
      <pc:chgData name="Marie-Anne Bédard-Wark" userId="281d6aa4-4963-40b8-8aa9-cc1d69fde783" providerId="ADAL" clId="{BDC2FF61-7E20-479F-BBF7-D100799AFF0A}" dt="2024-09-16T18:48:12.360" v="13" actId="20577"/>
      <pc:docMkLst>
        <pc:docMk/>
      </pc:docMkLst>
      <pc:sldChg chg="modNotesTx">
        <pc:chgData name="Marie-Anne Bédard-Wark" userId="281d6aa4-4963-40b8-8aa9-cc1d69fde783" providerId="ADAL" clId="{BDC2FF61-7E20-479F-BBF7-D100799AFF0A}" dt="2024-09-16T16:31:36.136" v="0" actId="6549"/>
        <pc:sldMkLst>
          <pc:docMk/>
          <pc:sldMk cId="0" sldId="256"/>
        </pc:sldMkLst>
      </pc:sldChg>
      <pc:sldChg chg="modNotesTx">
        <pc:chgData name="Marie-Anne Bédard-Wark" userId="281d6aa4-4963-40b8-8aa9-cc1d69fde783" providerId="ADAL" clId="{BDC2FF61-7E20-479F-BBF7-D100799AFF0A}" dt="2024-09-16T17:40:32.047" v="2" actId="6549"/>
        <pc:sldMkLst>
          <pc:docMk/>
          <pc:sldMk cId="0" sldId="264"/>
        </pc:sldMkLst>
      </pc:sldChg>
      <pc:sldChg chg="modNotesTx">
        <pc:chgData name="Marie-Anne Bédard-Wark" userId="281d6aa4-4963-40b8-8aa9-cc1d69fde783" providerId="ADAL" clId="{BDC2FF61-7E20-479F-BBF7-D100799AFF0A}" dt="2024-09-16T17:59:51.088" v="5" actId="20577"/>
        <pc:sldMkLst>
          <pc:docMk/>
          <pc:sldMk cId="127472034" sldId="579"/>
        </pc:sldMkLst>
      </pc:sldChg>
      <pc:sldChg chg="del modNotesTx">
        <pc:chgData name="Marie-Anne Bédard-Wark" userId="281d6aa4-4963-40b8-8aa9-cc1d69fde783" providerId="ADAL" clId="{BDC2FF61-7E20-479F-BBF7-D100799AFF0A}" dt="2024-09-16T17:57:23.023" v="4" actId="2696"/>
        <pc:sldMkLst>
          <pc:docMk/>
          <pc:sldMk cId="2736890920" sldId="593"/>
        </pc:sldMkLst>
      </pc:sldChg>
      <pc:sldChg chg="modNotesTx">
        <pc:chgData name="Marie-Anne Bédard-Wark" userId="281d6aa4-4963-40b8-8aa9-cc1d69fde783" providerId="ADAL" clId="{BDC2FF61-7E20-479F-BBF7-D100799AFF0A}" dt="2024-09-16T18:48:12.360" v="13" actId="20577"/>
        <pc:sldMkLst>
          <pc:docMk/>
          <pc:sldMk cId="1387085341" sldId="594"/>
        </pc:sldMkLst>
      </pc:sldChg>
    </pc:docChg>
  </pc:docChgLst>
  <pc:docChgLst>
    <pc:chgData name="Trina Stanford" userId="3eee52b2-e90b-48c6-a85d-26c1211d16bf" providerId="ADAL" clId="{5DF95BDA-AE24-4833-B4DB-02EFE7B3234A}"/>
    <pc:docChg chg="custSel modSld">
      <pc:chgData name="Trina Stanford" userId="3eee52b2-e90b-48c6-a85d-26c1211d16bf" providerId="ADAL" clId="{5DF95BDA-AE24-4833-B4DB-02EFE7B3234A}" dt="2024-03-05T19:45:31.650" v="12"/>
      <pc:docMkLst>
        <pc:docMk/>
      </pc:docMkLst>
      <pc:sldChg chg="delSp mod delAnim">
        <pc:chgData name="Trina Stanford" userId="3eee52b2-e90b-48c6-a85d-26c1211d16bf" providerId="ADAL" clId="{5DF95BDA-AE24-4833-B4DB-02EFE7B3234A}" dt="2024-03-04T16:52:38.958" v="0" actId="478"/>
        <pc:sldMkLst>
          <pc:docMk/>
          <pc:sldMk cId="0" sldId="256"/>
        </pc:sldMkLst>
      </pc:sldChg>
      <pc:sldChg chg="delSp mod delAnim">
        <pc:chgData name="Trina Stanford" userId="3eee52b2-e90b-48c6-a85d-26c1211d16bf" providerId="ADAL" clId="{5DF95BDA-AE24-4833-B4DB-02EFE7B3234A}" dt="2024-03-04T16:52:41.859" v="1" actId="478"/>
        <pc:sldMkLst>
          <pc:docMk/>
          <pc:sldMk cId="0" sldId="258"/>
        </pc:sldMkLst>
      </pc:sldChg>
      <pc:sldChg chg="delSp mod delAnim">
        <pc:chgData name="Trina Stanford" userId="3eee52b2-e90b-48c6-a85d-26c1211d16bf" providerId="ADAL" clId="{5DF95BDA-AE24-4833-B4DB-02EFE7B3234A}" dt="2024-03-04T16:52:44.742" v="2" actId="478"/>
        <pc:sldMkLst>
          <pc:docMk/>
          <pc:sldMk cId="0" sldId="259"/>
        </pc:sldMkLst>
      </pc:sldChg>
      <pc:sldChg chg="delSp mod delAnim">
        <pc:chgData name="Trina Stanford" userId="3eee52b2-e90b-48c6-a85d-26c1211d16bf" providerId="ADAL" clId="{5DF95BDA-AE24-4833-B4DB-02EFE7B3234A}" dt="2024-03-04T16:52:55.008" v="5" actId="478"/>
        <pc:sldMkLst>
          <pc:docMk/>
          <pc:sldMk cId="0" sldId="260"/>
        </pc:sldMkLst>
      </pc:sldChg>
      <pc:sldChg chg="delSp mod delAnim">
        <pc:chgData name="Trina Stanford" userId="3eee52b2-e90b-48c6-a85d-26c1211d16bf" providerId="ADAL" clId="{5DF95BDA-AE24-4833-B4DB-02EFE7B3234A}" dt="2024-03-04T16:52:50.854" v="4" actId="478"/>
        <pc:sldMkLst>
          <pc:docMk/>
          <pc:sldMk cId="0" sldId="262"/>
        </pc:sldMkLst>
      </pc:sldChg>
      <pc:sldChg chg="delSp mod delAnim">
        <pc:chgData name="Trina Stanford" userId="3eee52b2-e90b-48c6-a85d-26c1211d16bf" providerId="ADAL" clId="{5DF95BDA-AE24-4833-B4DB-02EFE7B3234A}" dt="2024-03-04T16:52:47.582" v="3" actId="478"/>
        <pc:sldMkLst>
          <pc:docMk/>
          <pc:sldMk cId="0" sldId="264"/>
        </pc:sldMkLst>
      </pc:sldChg>
      <pc:sldChg chg="delSp mod delAnim">
        <pc:chgData name="Trina Stanford" userId="3eee52b2-e90b-48c6-a85d-26c1211d16bf" providerId="ADAL" clId="{5DF95BDA-AE24-4833-B4DB-02EFE7B3234A}" dt="2024-03-04T16:52:58.639" v="6" actId="478"/>
        <pc:sldMkLst>
          <pc:docMk/>
          <pc:sldMk cId="1908485045" sldId="265"/>
        </pc:sldMkLst>
      </pc:sldChg>
      <pc:sldChg chg="delSp mod delAnim">
        <pc:chgData name="Trina Stanford" userId="3eee52b2-e90b-48c6-a85d-26c1211d16bf" providerId="ADAL" clId="{5DF95BDA-AE24-4833-B4DB-02EFE7B3234A}" dt="2024-03-04T16:53:12.160" v="7" actId="478"/>
        <pc:sldMkLst>
          <pc:docMk/>
          <pc:sldMk cId="342468054" sldId="269"/>
        </pc:sldMkLst>
      </pc:sldChg>
      <pc:sldChg chg="delSp mod delAnim">
        <pc:chgData name="Trina Stanford" userId="3eee52b2-e90b-48c6-a85d-26c1211d16bf" providerId="ADAL" clId="{5DF95BDA-AE24-4833-B4DB-02EFE7B3234A}" dt="2024-03-04T16:53:38.560" v="9" actId="478"/>
        <pc:sldMkLst>
          <pc:docMk/>
          <pc:sldMk cId="127472034" sldId="579"/>
        </pc:sldMkLst>
      </pc:sldChg>
      <pc:sldChg chg="delSp mod delAnim">
        <pc:chgData name="Trina Stanford" userId="3eee52b2-e90b-48c6-a85d-26c1211d16bf" providerId="ADAL" clId="{5DF95BDA-AE24-4833-B4DB-02EFE7B3234A}" dt="2024-03-04T16:53:42.439" v="10" actId="478"/>
        <pc:sldMkLst>
          <pc:docMk/>
          <pc:sldMk cId="3938556242" sldId="587"/>
        </pc:sldMkLst>
      </pc:sldChg>
      <pc:sldChg chg="delSp mod delAnim delCm">
        <pc:chgData name="Trina Stanford" userId="3eee52b2-e90b-48c6-a85d-26c1211d16bf" providerId="ADAL" clId="{5DF95BDA-AE24-4833-B4DB-02EFE7B3234A}" dt="2024-03-05T19:45:31.650" v="12"/>
        <pc:sldMkLst>
          <pc:docMk/>
          <pc:sldMk cId="2736890920" sldId="593"/>
        </pc:sldMkLst>
        <pc:extLst>
          <p:ext xmlns:p="http://schemas.openxmlformats.org/presentationml/2006/main" uri="{D6D511B9-2390-475A-947B-AFAB55BFBCF1}">
            <pc226:cmChg xmlns:pc226="http://schemas.microsoft.com/office/powerpoint/2022/06/main/command" chg="del">
              <pc226:chgData name="Trina Stanford" userId="3eee52b2-e90b-48c6-a85d-26c1211d16bf" providerId="ADAL" clId="{5DF95BDA-AE24-4833-B4DB-02EFE7B3234A}" dt="2024-03-05T19:45:31.650" v="12"/>
              <pc2:cmMkLst xmlns:pc2="http://schemas.microsoft.com/office/powerpoint/2019/9/main/command">
                <pc:docMk/>
                <pc:sldMk cId="2736890920" sldId="593"/>
                <pc2:cmMk id="{8E26FDA0-1A03-4267-8D59-B23F9F368087}"/>
              </pc2:cmMkLst>
            </pc226:cmChg>
          </p:ext>
        </pc:extLst>
      </pc:sldChg>
      <pc:sldChg chg="delSp mod delAnim">
        <pc:chgData name="Trina Stanford" userId="3eee52b2-e90b-48c6-a85d-26c1211d16bf" providerId="ADAL" clId="{5DF95BDA-AE24-4833-B4DB-02EFE7B3234A}" dt="2024-03-04T16:53:47.413" v="11" actId="478"/>
        <pc:sldMkLst>
          <pc:docMk/>
          <pc:sldMk cId="1387085341" sldId="594"/>
        </pc:sldMkLst>
      </pc:sldChg>
    </pc:docChg>
  </pc:docChgLst>
  <pc:docChgLst>
    <pc:chgData name="Emily Worthen" userId="709f8fea-2bbb-4230-ae79-fb48f1fa27db" providerId="ADAL" clId="{1B724B4F-8833-410B-A24A-B62EDED7DF8F}"/>
    <pc:docChg chg="custSel modSld">
      <pc:chgData name="Emily Worthen" userId="709f8fea-2bbb-4230-ae79-fb48f1fa27db" providerId="ADAL" clId="{1B724B4F-8833-410B-A24A-B62EDED7DF8F}" dt="2024-09-20T19:27:36.239" v="268" actId="1076"/>
      <pc:docMkLst>
        <pc:docMk/>
      </pc:docMkLst>
      <pc:sldChg chg="modNotesTx">
        <pc:chgData name="Emily Worthen" userId="709f8fea-2bbb-4230-ae79-fb48f1fa27db" providerId="ADAL" clId="{1B724B4F-8833-410B-A24A-B62EDED7DF8F}" dt="2024-09-13T14:14:20.360" v="100" actId="20577"/>
        <pc:sldMkLst>
          <pc:docMk/>
          <pc:sldMk cId="0" sldId="259"/>
        </pc:sldMkLst>
      </pc:sldChg>
      <pc:sldChg chg="addSp delSp modSp mod delAnim modAnim">
        <pc:chgData name="Emily Worthen" userId="709f8fea-2bbb-4230-ae79-fb48f1fa27db" providerId="ADAL" clId="{1B724B4F-8833-410B-A24A-B62EDED7DF8F}" dt="2024-09-20T19:27:36.239" v="268" actId="1076"/>
        <pc:sldMkLst>
          <pc:docMk/>
          <pc:sldMk cId="0" sldId="262"/>
        </pc:sldMkLst>
      </pc:sldChg>
      <pc:sldChg chg="modNotesTx">
        <pc:chgData name="Emily Worthen" userId="709f8fea-2bbb-4230-ae79-fb48f1fa27db" providerId="ADAL" clId="{1B724B4F-8833-410B-A24A-B62EDED7DF8F}" dt="2024-09-13T14:14:59.099" v="102" actId="113"/>
        <pc:sldMkLst>
          <pc:docMk/>
          <pc:sldMk cId="0" sldId="264"/>
        </pc:sldMkLst>
      </pc:sldChg>
      <pc:sldChg chg="modNotesTx">
        <pc:chgData name="Emily Worthen" userId="709f8fea-2bbb-4230-ae79-fb48f1fa27db" providerId="ADAL" clId="{1B724B4F-8833-410B-A24A-B62EDED7DF8F}" dt="2024-09-13T14:16:04.029" v="115" actId="20577"/>
        <pc:sldMkLst>
          <pc:docMk/>
          <pc:sldMk cId="1908485045" sldId="265"/>
        </pc:sldMkLst>
      </pc:sldChg>
      <pc:sldChg chg="modNotesTx">
        <pc:chgData name="Emily Worthen" userId="709f8fea-2bbb-4230-ae79-fb48f1fa27db" providerId="ADAL" clId="{1B724B4F-8833-410B-A24A-B62EDED7DF8F}" dt="2024-09-13T14:19:07.191" v="255" actId="20577"/>
        <pc:sldMkLst>
          <pc:docMk/>
          <pc:sldMk cId="2273486861" sldId="267"/>
        </pc:sldMkLst>
      </pc:sldChg>
      <pc:sldChg chg="modNotesTx">
        <pc:chgData name="Emily Worthen" userId="709f8fea-2bbb-4230-ae79-fb48f1fa27db" providerId="ADAL" clId="{1B724B4F-8833-410B-A24A-B62EDED7DF8F}" dt="2024-09-13T14:16:45.926" v="189" actId="20577"/>
        <pc:sldMkLst>
          <pc:docMk/>
          <pc:sldMk cId="342468054" sldId="269"/>
        </pc:sldMkLst>
      </pc:sldChg>
      <pc:sldChg chg="modNotesTx">
        <pc:chgData name="Emily Worthen" userId="709f8fea-2bbb-4230-ae79-fb48f1fa27db" providerId="ADAL" clId="{1B724B4F-8833-410B-A24A-B62EDED7DF8F}" dt="2024-09-13T14:19:54.098" v="256" actId="113"/>
        <pc:sldMkLst>
          <pc:docMk/>
          <pc:sldMk cId="127472034" sldId="579"/>
        </pc:sldMkLst>
      </pc:sldChg>
      <pc:sldChg chg="modNotesTx">
        <pc:chgData name="Emily Worthen" userId="709f8fea-2bbb-4230-ae79-fb48f1fa27db" providerId="ADAL" clId="{1B724B4F-8833-410B-A24A-B62EDED7DF8F}" dt="2024-09-13T14:21:10.248" v="264" actId="113"/>
        <pc:sldMkLst>
          <pc:docMk/>
          <pc:sldMk cId="1387085341" sldId="594"/>
        </pc:sldMkLst>
      </pc:sldChg>
    </pc:docChg>
  </pc:docChgLst>
  <pc:docChgLst>
    <pc:chgData name="Emily Worthen" userId="S::e.worthen@ccdf.ca::709f8fea-2bbb-4230-ae79-fb48f1fa27db" providerId="AD" clId="Web-{5E083B8C-1476-EF9C-563F-F6D484D973BB}"/>
    <pc:docChg chg="mod modSld">
      <pc:chgData name="Emily Worthen" userId="S::e.worthen@ccdf.ca::709f8fea-2bbb-4230-ae79-fb48f1fa27db" providerId="AD" clId="Web-{5E083B8C-1476-EF9C-563F-F6D484D973BB}" dt="2024-02-29T03:23:57.177" v="208"/>
      <pc:docMkLst>
        <pc:docMk/>
      </pc:docMkLst>
      <pc:sldChg chg="modCm modNotes">
        <pc:chgData name="Emily Worthen" userId="S::e.worthen@ccdf.ca::709f8fea-2bbb-4230-ae79-fb48f1fa27db" providerId="AD" clId="Web-{5E083B8C-1476-EF9C-563F-F6D484D973BB}" dt="2024-02-29T03:23:57.177" v="208"/>
        <pc:sldMkLst>
          <pc:docMk/>
          <pc:sldMk cId="2736890920" sldId="593"/>
        </pc:sldMkLst>
        <pc:extLst>
          <p:ext xmlns:p="http://schemas.openxmlformats.org/presentationml/2006/main" uri="{D6D511B9-2390-475A-947B-AFAB55BFBCF1}">
            <pc226:cmChg xmlns:pc226="http://schemas.microsoft.com/office/powerpoint/2022/06/main/command" chg="">
              <pc226:chgData name="Emily Worthen" userId="S::e.worthen@ccdf.ca::709f8fea-2bbb-4230-ae79-fb48f1fa27db" providerId="AD" clId="Web-{5E083B8C-1476-EF9C-563F-F6D484D973BB}" dt="2024-02-29T03:23:48.130" v="207"/>
              <pc2:cmMkLst xmlns:pc2="http://schemas.microsoft.com/office/powerpoint/2019/9/main/command">
                <pc:docMk/>
                <pc:sldMk cId="2736890920" sldId="593"/>
                <pc2:cmMk id="{8E26FDA0-1A03-4267-8D59-B23F9F368087}"/>
              </pc2:cmMkLst>
              <pc226:cmRplyChg chg="add">
                <pc226:chgData name="Emily Worthen" userId="S::e.worthen@ccdf.ca::709f8fea-2bbb-4230-ae79-fb48f1fa27db" providerId="AD" clId="Web-{5E083B8C-1476-EF9C-563F-F6D484D973BB}" dt="2024-02-29T03:23:48.130" v="207"/>
                <pc2:cmRplyMkLst xmlns:pc2="http://schemas.microsoft.com/office/powerpoint/2019/9/main/command">
                  <pc:docMk/>
                  <pc:sldMk cId="2736890920" sldId="593"/>
                  <pc2:cmMk id="{8E26FDA0-1A03-4267-8D59-B23F9F368087}"/>
                  <pc2:cmRplyMk id="{CFD56F02-EA96-4EFD-ABED-BA889C23FFAA}"/>
                </pc2:cmRplyMkLst>
              </pc226:cmRplyChg>
            </pc226:cmChg>
          </p:ext>
        </pc:extLst>
      </pc:sldChg>
    </pc:docChg>
  </pc:docChgLst>
  <pc:docChgLst>
    <pc:chgData name="emily.wilcox@gnb.ca" userId="S::urn:spo:guest#emily.wilcox@gnb.ca::" providerId="AD" clId="Web-{5F8CC1E0-109A-F1C2-146A-216D2C703D0F}"/>
    <pc:docChg chg="mod modSld">
      <pc:chgData name="emily.wilcox@gnb.ca" userId="S::urn:spo:guest#emily.wilcox@gnb.ca::" providerId="AD" clId="Web-{5F8CC1E0-109A-F1C2-146A-216D2C703D0F}" dt="2024-02-26T15:21:51.926" v="12"/>
      <pc:docMkLst>
        <pc:docMk/>
      </pc:docMkLst>
      <pc:sldChg chg="modNotes">
        <pc:chgData name="emily.wilcox@gnb.ca" userId="S::urn:spo:guest#emily.wilcox@gnb.ca::" providerId="AD" clId="Web-{5F8CC1E0-109A-F1C2-146A-216D2C703D0F}" dt="2024-02-26T15:21:29.378" v="11"/>
        <pc:sldMkLst>
          <pc:docMk/>
          <pc:sldMk cId="2273486861" sldId="267"/>
        </pc:sldMkLst>
      </pc:sldChg>
      <pc:sldChg chg="modSp addCm modNotes">
        <pc:chgData name="emily.wilcox@gnb.ca" userId="S::urn:spo:guest#emily.wilcox@gnb.ca::" providerId="AD" clId="Web-{5F8CC1E0-109A-F1C2-146A-216D2C703D0F}" dt="2024-02-26T15:20:50.752" v="7"/>
        <pc:sldMkLst>
          <pc:docMk/>
          <pc:sldMk cId="2736890920" sldId="593"/>
        </pc:sldMkLst>
        <pc:extLst>
          <p:ext xmlns:p="http://schemas.openxmlformats.org/presentationml/2006/main" uri="{D6D511B9-2390-475A-947B-AFAB55BFBCF1}">
            <pc226:cmChg xmlns:pc226="http://schemas.microsoft.com/office/powerpoint/2022/06/main/command" chg="add">
              <pc226:chgData name="emily.wilcox@gnb.ca" userId="S::urn:spo:guest#emily.wilcox@gnb.ca::" providerId="AD" clId="Web-{5F8CC1E0-109A-F1C2-146A-216D2C703D0F}" dt="2024-02-26T15:20:50.752" v="7"/>
              <pc2:cmMkLst xmlns:pc2="http://schemas.microsoft.com/office/powerpoint/2019/9/main/command">
                <pc:docMk/>
                <pc:sldMk cId="2736890920" sldId="593"/>
                <pc2:cmMk id="{8E26FDA0-1A03-4267-8D59-B23F9F368087}"/>
              </pc2:cmMkLst>
            </pc226:cmChg>
          </p:ext>
        </pc:extLst>
      </pc:sldChg>
      <pc:sldChg chg="modNotes">
        <pc:chgData name="emily.wilcox@gnb.ca" userId="S::urn:spo:guest#emily.wilcox@gnb.ca::" providerId="AD" clId="Web-{5F8CC1E0-109A-F1C2-146A-216D2C703D0F}" dt="2024-02-26T15:21:51.926" v="12"/>
        <pc:sldMkLst>
          <pc:docMk/>
          <pc:sldMk cId="1387085341" sldId="594"/>
        </pc:sldMkLst>
      </pc:sldChg>
    </pc:docChg>
  </pc:docChgLst>
  <pc:docChgLst>
    <pc:chgData name="Rebecca McCarthy" userId="50a69202-c575-4845-8018-479c69384eaf" providerId="ADAL" clId="{2F283234-B834-4598-A3FA-34DDD9CE9295}"/>
    <pc:docChg chg="undo custSel addSld delSld modSld sldOrd replTag delTag">
      <pc:chgData name="Rebecca McCarthy" userId="50a69202-c575-4845-8018-479c69384eaf" providerId="ADAL" clId="{2F283234-B834-4598-A3FA-34DDD9CE9295}" dt="2024-02-11T20:18:25.118" v="12918"/>
      <pc:docMkLst>
        <pc:docMk/>
      </pc:docMkLst>
      <pc:sldChg chg="addSp delSp modSp mod modTransition delAnim modAnim replTag delTag modNotesTx">
        <pc:chgData name="Rebecca McCarthy" userId="50a69202-c575-4845-8018-479c69384eaf" providerId="ADAL" clId="{2F283234-B834-4598-A3FA-34DDD9CE9295}" dt="2024-02-11T20:01:57.776" v="12266"/>
        <pc:sldMkLst>
          <pc:docMk/>
          <pc:sldMk cId="0" sldId="256"/>
        </pc:sldMkLst>
      </pc:sldChg>
      <pc:sldChg chg="addSp delSp modSp mod modTransition addAnim delAnim replTag delTag modNotesTx">
        <pc:chgData name="Rebecca McCarthy" userId="50a69202-c575-4845-8018-479c69384eaf" providerId="ADAL" clId="{2F283234-B834-4598-A3FA-34DDD9CE9295}" dt="2024-02-11T19:50:36.469" v="11735"/>
        <pc:sldMkLst>
          <pc:docMk/>
          <pc:sldMk cId="0" sldId="258"/>
        </pc:sldMkLst>
      </pc:sldChg>
      <pc:sldChg chg="addSp delSp modSp mod modTransition delAnim replTag delTag modNotesTx">
        <pc:chgData name="Rebecca McCarthy" userId="50a69202-c575-4845-8018-479c69384eaf" providerId="ADAL" clId="{2F283234-B834-4598-A3FA-34DDD9CE9295}" dt="2024-02-11T20:18:23.824" v="12916"/>
        <pc:sldMkLst>
          <pc:docMk/>
          <pc:sldMk cId="0" sldId="259"/>
        </pc:sldMkLst>
      </pc:sldChg>
      <pc:sldChg chg="addSp delSp modSp mod modTransition delAnim replTag delTag modNotesTx">
        <pc:chgData name="Rebecca McCarthy" userId="50a69202-c575-4845-8018-479c69384eaf" providerId="ADAL" clId="{2F283234-B834-4598-A3FA-34DDD9CE9295}" dt="2024-02-11T20:00:20.151" v="12157" actId="20577"/>
        <pc:sldMkLst>
          <pc:docMk/>
          <pc:sldMk cId="0" sldId="260"/>
        </pc:sldMkLst>
      </pc:sldChg>
      <pc:sldChg chg="addSp delSp modSp add mod ord modTransition modAnim replTag delTag modNotesTx">
        <pc:chgData name="Rebecca McCarthy" userId="50a69202-c575-4845-8018-479c69384eaf" providerId="ADAL" clId="{2F283234-B834-4598-A3FA-34DDD9CE9295}" dt="2024-02-11T19:59:56.911" v="12123"/>
        <pc:sldMkLst>
          <pc:docMk/>
          <pc:sldMk cId="0" sldId="262"/>
        </pc:sldMkLst>
      </pc:sldChg>
      <pc:sldChg chg="addSp delSp modSp mod ord modTransition modAnim replTag delTag modNotesTx">
        <pc:chgData name="Rebecca McCarthy" userId="50a69202-c575-4845-8018-479c69384eaf" providerId="ADAL" clId="{2F283234-B834-4598-A3FA-34DDD9CE9295}" dt="2024-02-11T20:18:25.118" v="12918"/>
        <pc:sldMkLst>
          <pc:docMk/>
          <pc:sldMk cId="0" sldId="264"/>
        </pc:sldMkLst>
      </pc:sldChg>
      <pc:sldChg chg="addSp delSp modSp mod modTransition delAnim replTag delTag modNotesTx">
        <pc:chgData name="Rebecca McCarthy" userId="50a69202-c575-4845-8018-479c69384eaf" providerId="ADAL" clId="{2F283234-B834-4598-A3FA-34DDD9CE9295}" dt="2024-02-11T20:12:54.861" v="12277"/>
        <pc:sldMkLst>
          <pc:docMk/>
          <pc:sldMk cId="1908485045" sldId="265"/>
        </pc:sldMkLst>
      </pc:sldChg>
      <pc:sldChg chg="addSp delSp modSp mod modTransition addAnim delAnim modAnim replTag delTag modNotesTx">
        <pc:chgData name="Rebecca McCarthy" userId="50a69202-c575-4845-8018-479c69384eaf" providerId="ADAL" clId="{2F283234-B834-4598-A3FA-34DDD9CE9295}" dt="2024-02-11T20:01:10.349" v="12217"/>
        <pc:sldMkLst>
          <pc:docMk/>
          <pc:sldMk cId="2273486861" sldId="267"/>
        </pc:sldMkLst>
      </pc:sldChg>
      <pc:sldChg chg="addSp delSp modSp mod modTransition delAnim replTag delTag modNotesTx">
        <pc:chgData name="Rebecca McCarthy" userId="50a69202-c575-4845-8018-479c69384eaf" providerId="ADAL" clId="{2F283234-B834-4598-A3FA-34DDD9CE9295}" dt="2024-02-11T20:12:54.001" v="12275"/>
        <pc:sldMkLst>
          <pc:docMk/>
          <pc:sldMk cId="342468054" sldId="269"/>
        </pc:sldMkLst>
      </pc:sldChg>
      <pc:sldChg chg="addSp delSp modSp mod modTransition modAnim replTag delTag modNotesTx">
        <pc:chgData name="Rebecca McCarthy" userId="50a69202-c575-4845-8018-479c69384eaf" providerId="ADAL" clId="{2F283234-B834-4598-A3FA-34DDD9CE9295}" dt="2024-02-11T20:01:12.011" v="12221"/>
        <pc:sldMkLst>
          <pc:docMk/>
          <pc:sldMk cId="127472034" sldId="579"/>
        </pc:sldMkLst>
      </pc:sldChg>
      <pc:sldChg chg="addSp delSp modSp mod modTransition modAnim replTag delTag modNotesTx">
        <pc:chgData name="Rebecca McCarthy" userId="50a69202-c575-4845-8018-479c69384eaf" providerId="ADAL" clId="{2F283234-B834-4598-A3FA-34DDD9CE9295}" dt="2024-02-11T20:01:22.340" v="12238" actId="20577"/>
        <pc:sldMkLst>
          <pc:docMk/>
          <pc:sldMk cId="3938556242" sldId="587"/>
        </pc:sldMkLst>
      </pc:sldChg>
      <pc:sldChg chg="del replTag delTag modNotesTx">
        <pc:chgData name="Rebecca McCarthy" userId="50a69202-c575-4845-8018-479c69384eaf" providerId="ADAL" clId="{2F283234-B834-4598-A3FA-34DDD9CE9295}" dt="2024-01-24T21:19:42.055" v="1045" actId="47"/>
        <pc:sldMkLst>
          <pc:docMk/>
          <pc:sldMk cId="861124218" sldId="588"/>
        </pc:sldMkLst>
      </pc:sldChg>
      <pc:sldChg chg="del ord replTag delTag modNotesTx">
        <pc:chgData name="Rebecca McCarthy" userId="50a69202-c575-4845-8018-479c69384eaf" providerId="ADAL" clId="{2F283234-B834-4598-A3FA-34DDD9CE9295}" dt="2024-01-24T21:14:41.338" v="546" actId="47"/>
        <pc:sldMkLst>
          <pc:docMk/>
          <pc:sldMk cId="3311244778" sldId="592"/>
        </pc:sldMkLst>
      </pc:sldChg>
      <pc:sldChg chg="addSp delSp modSp mod ord modTransition delAnim modAnim replTag delTag modNotesTx">
        <pc:chgData name="Rebecca McCarthy" userId="50a69202-c575-4845-8018-479c69384eaf" providerId="ADAL" clId="{2F283234-B834-4598-A3FA-34DDD9CE9295}" dt="2024-02-11T20:00:41.451" v="12193" actId="20577"/>
        <pc:sldMkLst>
          <pc:docMk/>
          <pc:sldMk cId="2736890920" sldId="593"/>
        </pc:sldMkLst>
      </pc:sldChg>
      <pc:sldChg chg="add del replTag delTag">
        <pc:chgData name="Rebecca McCarthy" userId="50a69202-c575-4845-8018-479c69384eaf" providerId="ADAL" clId="{2F283234-B834-4598-A3FA-34DDD9CE9295}" dt="2024-02-09T20:45:21.741" v="8220" actId="2696"/>
        <pc:sldMkLst>
          <pc:docMk/>
          <pc:sldMk cId="1144403336" sldId="594"/>
        </pc:sldMkLst>
      </pc:sldChg>
      <pc:sldChg chg="addSp delSp modSp add mod modTransition modAnim replTag delTag modNotesTx">
        <pc:chgData name="Rebecca McCarthy" userId="50a69202-c575-4845-8018-479c69384eaf" providerId="ADAL" clId="{2F283234-B834-4598-A3FA-34DDD9CE9295}" dt="2024-02-11T20:12:37.115" v="12268"/>
        <pc:sldMkLst>
          <pc:docMk/>
          <pc:sldMk cId="1387085341" sldId="594"/>
        </pc:sldMkLst>
      </pc:sldChg>
      <pc:sldMasterChg chg="delSldLayout">
        <pc:chgData name="Rebecca McCarthy" userId="50a69202-c575-4845-8018-479c69384eaf" providerId="ADAL" clId="{2F283234-B834-4598-A3FA-34DDD9CE9295}" dt="2024-01-24T21:14:41.338" v="546" actId="47"/>
        <pc:sldMasterMkLst>
          <pc:docMk/>
          <pc:sldMasterMk cId="0" sldId="2147483692"/>
        </pc:sldMasterMkLst>
        <pc:sldLayoutChg chg="del">
          <pc:chgData name="Rebecca McCarthy" userId="50a69202-c575-4845-8018-479c69384eaf" providerId="ADAL" clId="{2F283234-B834-4598-A3FA-34DDD9CE9295}" dt="2024-01-24T21:14:41.338" v="546" actId="47"/>
          <pc:sldLayoutMkLst>
            <pc:docMk/>
            <pc:sldMasterMk cId="0" sldId="2147483692"/>
            <pc:sldLayoutMk cId="0" sldId="2147483690"/>
          </pc:sldLayoutMkLst>
        </pc:sldLayoutChg>
      </pc:sldMasterChg>
    </pc:docChg>
  </pc:docChgLst>
  <pc:docChgLst>
    <pc:chgData name="Emily Worthen" userId="709f8fea-2bbb-4230-ae79-fb48f1fa27db" providerId="ADAL" clId="{7A0B57AD-601C-4AF2-AED8-AB0E9F0808C4}"/>
    <pc:docChg chg="custSel modSld">
      <pc:chgData name="Emily Worthen" userId="709f8fea-2bbb-4230-ae79-fb48f1fa27db" providerId="ADAL" clId="{7A0B57AD-601C-4AF2-AED8-AB0E9F0808C4}" dt="2024-12-18T01:29:05.916" v="5" actId="1076"/>
      <pc:docMkLst>
        <pc:docMk/>
      </pc:docMkLst>
      <pc:sldChg chg="addSp delSp modSp mod delAnim modAnim">
        <pc:chgData name="Emily Worthen" userId="709f8fea-2bbb-4230-ae79-fb48f1fa27db" providerId="ADAL" clId="{7A0B57AD-601C-4AF2-AED8-AB0E9F0808C4}" dt="2024-12-18T01:29:05.916" v="5" actId="1076"/>
        <pc:sldMkLst>
          <pc:docMk/>
          <pc:sldMk cId="0" sldId="262"/>
        </pc:sldMkLst>
        <pc:picChg chg="add mod">
          <ac:chgData name="Emily Worthen" userId="709f8fea-2bbb-4230-ae79-fb48f1fa27db" providerId="ADAL" clId="{7A0B57AD-601C-4AF2-AED8-AB0E9F0808C4}" dt="2024-12-18T01:29:05.916" v="5" actId="1076"/>
          <ac:picMkLst>
            <pc:docMk/>
            <pc:sldMk cId="0" sldId="262"/>
            <ac:picMk id="2" creationId="{0A2FF4D2-3FD3-77C4-DA4F-F1241942623E}"/>
          </ac:picMkLst>
        </pc:picChg>
        <pc:picChg chg="del">
          <ac:chgData name="Emily Worthen" userId="709f8fea-2bbb-4230-ae79-fb48f1fa27db" providerId="ADAL" clId="{7A0B57AD-601C-4AF2-AED8-AB0E9F0808C4}" dt="2024-12-18T01:28:29.526" v="0" actId="21"/>
          <ac:picMkLst>
            <pc:docMk/>
            <pc:sldMk cId="0" sldId="262"/>
            <ac:picMk id="3" creationId="{4BF5ABE7-FAEF-9C47-0F6B-930CC2AEA8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*Note For Educators* Start your presentation with this slide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Before you begin the workshop, consider going through the key terms worksheet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We’ve left the transcript from the video recording of this presentation throughout for you to refer to as speaking notes</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0" dirty="0">
                <a:solidFill>
                  <a:srgbClr val="374151"/>
                </a:solidFill>
                <a:effectLst/>
                <a:latin typeface="Arial" panose="020B0604020202020204" pitchFamily="34" charset="0"/>
              </a:rPr>
              <a:t>Welcome back!</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dirty="0"/>
              <a:t>Today we are going to work on and practice our pitch with your teacher and classmates.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b="0" i="0" dirty="0">
              <a:solidFill>
                <a:srgbClr val="374151"/>
              </a:solidFill>
              <a:effectLst/>
              <a:latin typeface="Arial" panose="020B0604020202020204" pitchFamily="34" charset="0"/>
            </a:endParaRPr>
          </a:p>
          <a:p>
            <a:pPr marL="158750" indent="0" algn="l">
              <a:buFont typeface="+mj-lt"/>
              <a:buNone/>
            </a:pPr>
            <a:r>
              <a:rPr lang="en-CA" b="0" i="0" dirty="0">
                <a:solidFill>
                  <a:srgbClr val="374151"/>
                </a:solidFill>
                <a:effectLst/>
                <a:latin typeface="Arial" panose="020B0604020202020204" pitchFamily="34" charset="0"/>
              </a:rPr>
              <a:t>Time to show off! Let’s develop a presentation that you can use to communicate your solution to your class.</a:t>
            </a:r>
            <a:endParaRPr lang="en-CA" b="1" i="0" dirty="0">
              <a:solidFill>
                <a:srgbClr val="374151"/>
              </a:solidFill>
              <a:effectLst/>
              <a:latin typeface="Arial" panose="020B0604020202020204" pitchFamily="34" charset="0"/>
            </a:endParaRPr>
          </a:p>
          <a:p>
            <a:pPr marL="158750" indent="0" algn="l">
              <a:buFont typeface="+mj-lt"/>
              <a:buNone/>
            </a:pPr>
            <a:endParaRPr lang="en-CA" b="0" i="0" dirty="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2854775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158750" indent="0">
              <a:buNone/>
            </a:pPr>
            <a:r>
              <a:rPr lang="en-CA" dirty="0"/>
              <a:t>Continue work on your presentation. There are lots of worksheets available to help you organize your thoughts that you can use. You can use any presentation format you’d like. PowerPoint, Flip chart, or live demonstration, whatever works best to showcase your solution. Your teacher will organize time for you to present your solution.</a:t>
            </a:r>
          </a:p>
        </p:txBody>
      </p:sp>
    </p:spTree>
    <p:extLst>
      <p:ext uri="{BB962C8B-B14F-4D97-AF65-F5344CB8AC3E}">
        <p14:creationId xmlns:p14="http://schemas.microsoft.com/office/powerpoint/2010/main" val="2068514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158750" indent="0">
              <a:buNone/>
            </a:pPr>
            <a:r>
              <a:rPr lang="en-CA" dirty="0"/>
              <a:t>Thank you so much for taking these workshops with me. </a:t>
            </a:r>
            <a:r>
              <a:rPr lang="en-CA"/>
              <a:t>Bye</a:t>
            </a:r>
            <a:endParaRPr lang="en-CA" dirty="0"/>
          </a:p>
        </p:txBody>
      </p:sp>
    </p:spTree>
    <p:extLst>
      <p:ext uri="{BB962C8B-B14F-4D97-AF65-F5344CB8AC3E}">
        <p14:creationId xmlns:p14="http://schemas.microsoft.com/office/powerpoint/2010/main" val="99360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0" lvl="0" indent="0" algn="l" rtl="0">
              <a:spcBef>
                <a:spcPts val="0"/>
              </a:spcBef>
              <a:spcAft>
                <a:spcPts val="0"/>
              </a:spcAft>
              <a:buNone/>
            </a:pPr>
            <a:r>
              <a:rPr lang="en-CA" dirty="0"/>
              <a:t>Today we have a short workshop so that there’s lots of time to work on your solution, or your pitch. We’ll learn all about pitching. From development, to what to remember when presenting, we’ve got it covered.</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CA" dirty="0"/>
              <a:t>What is a pitch, and how can we do it well? A pitch is a short presentation that quickly shares all the important things a person wants to share on a specific topic. Pitches can be used to sell a product (like on the TV Show Shark Tank, or on Dragon’s Den). Or they can be used to try and share to somebody why you could be the best person for a job.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0" lvl="0" indent="0" algn="l" rtl="0">
              <a:spcBef>
                <a:spcPts val="0"/>
              </a:spcBef>
              <a:spcAft>
                <a:spcPts val="0"/>
              </a:spcAft>
              <a:buNone/>
            </a:pPr>
            <a:r>
              <a:rPr lang="en-CA" dirty="0"/>
              <a:t>You’ve got a great solution. You’ve planned, developed, and are wrapping up creating your solution’s example. Now what? We get to show it off! Pitch your solution like you’re in a competition, presenting yourself well, presenting your solution well, and convincing others that you have a great solution for the challenge.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order to prepare an awesome pitch, you need to do a few things:</a:t>
            </a:r>
          </a:p>
          <a:p>
            <a:pPr marL="0" lvl="0" indent="0" algn="l" rtl="0">
              <a:spcBef>
                <a:spcPts val="0"/>
              </a:spcBef>
              <a:spcAft>
                <a:spcPts val="0"/>
              </a:spcAft>
              <a:buNone/>
            </a:pPr>
            <a:r>
              <a:rPr lang="en-CA" dirty="0"/>
              <a:t>- Understand your challenge: know what it is that John is asking us to do.</a:t>
            </a:r>
          </a:p>
          <a:p>
            <a:pPr marL="0" lvl="0" indent="0" algn="l" rtl="0">
              <a:spcBef>
                <a:spcPts val="0"/>
              </a:spcBef>
              <a:spcAft>
                <a:spcPts val="0"/>
              </a:spcAft>
              <a:buNone/>
            </a:pPr>
            <a:r>
              <a:rPr lang="en-CA" dirty="0"/>
              <a:t>- Understand your audience: you’ll be presenting to your classmates and teachers</a:t>
            </a:r>
            <a:r>
              <a:rPr lang="en-CA" b="1" dirty="0"/>
              <a:t>.</a:t>
            </a:r>
          </a:p>
          <a:p>
            <a:pPr marL="0" lvl="0" indent="0" algn="l" rtl="0">
              <a:spcBef>
                <a:spcPts val="0"/>
              </a:spcBef>
              <a:spcAft>
                <a:spcPts val="0"/>
              </a:spcAft>
              <a:buNone/>
            </a:pPr>
            <a:r>
              <a:rPr lang="en-CA" dirty="0"/>
              <a:t>- Clearly communicate why your solution matters: In addition to knowing your solution statement, you need to know the “who, how, and why”, and pitch that information in a clear way.</a:t>
            </a:r>
          </a:p>
          <a:p>
            <a:pPr marL="0" lvl="0" indent="0" algn="l" rtl="0">
              <a:spcBef>
                <a:spcPts val="0"/>
              </a:spcBef>
              <a:spcAft>
                <a:spcPts val="0"/>
              </a:spcAft>
              <a:buNone/>
            </a:pPr>
            <a:r>
              <a:rPr lang="en-CA" dirty="0"/>
              <a:t>- Structure what you want to say: You’ll only have 5 minutes to pitch to your class, and you don’t want to spend a single minute thinking “what was I going to say?” or “Oops, I forgot to mention…”</a:t>
            </a:r>
          </a:p>
          <a:p>
            <a:pPr marL="0" lvl="0" indent="0" algn="l" rtl="0">
              <a:spcBef>
                <a:spcPts val="0"/>
              </a:spcBef>
              <a:spcAft>
                <a:spcPts val="0"/>
              </a:spcAft>
              <a:buNone/>
            </a:pPr>
            <a:r>
              <a:rPr lang="en-CA" dirty="0"/>
              <a:t>- Where possible use visuals: Your presentation should be awesome to look at, and watch! What visuals do you need to use?</a:t>
            </a:r>
          </a:p>
          <a:p>
            <a:pPr marL="0" lvl="0" indent="0" algn="l" rtl="0">
              <a:spcBef>
                <a:spcPts val="0"/>
              </a:spcBef>
              <a:spcAft>
                <a:spcPts val="0"/>
              </a:spcAft>
              <a:buNone/>
            </a:pPr>
            <a:r>
              <a:rPr lang="en-CA" dirty="0"/>
              <a:t>- Use evidence effectively: You’ve spent a huge chunk of time in these workshops researching labour market information that has informed your solution. How can you share that research and data effectively?</a:t>
            </a:r>
          </a:p>
          <a:p>
            <a:pPr marL="0" lvl="0" indent="0" algn="l" rtl="0">
              <a:spcBef>
                <a:spcPts val="0"/>
              </a:spcBef>
              <a:spcAft>
                <a:spcPts val="0"/>
              </a:spcAft>
              <a:buNone/>
            </a:pPr>
            <a:r>
              <a:rPr lang="en-CA" dirty="0"/>
              <a:t>- Practice makes amazing: The more you practice, the better you’ll be. Actors, and stage crew for TV rehearse, even your teacher rehearses what they’re teaching in their own unique way. Your presentation is going to be made so much better the more you practice. It might feel a bit weird, but it’s not embarrassing when people are watching you do your best.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endParaRPr lang="en-CA" dirty="0"/>
          </a:p>
          <a:p>
            <a:pPr marL="0" lvl="0" indent="0" algn="l" rtl="0">
              <a:spcBef>
                <a:spcPts val="0"/>
              </a:spcBef>
              <a:spcAft>
                <a:spcPts val="0"/>
              </a:spcAft>
              <a:buNone/>
            </a:pPr>
            <a:r>
              <a:rPr lang="en-CA" dirty="0"/>
              <a:t>Let’s recap why we’re here, and the challenge we are responding to, before we start get started on structuring our pitch.</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CA" dirty="0"/>
              <a:t>We’ll do a bit of exploring, but not as much today. We want you to have the time you need to prepare your pitch.</a:t>
            </a:r>
          </a:p>
        </p:txBody>
      </p:sp>
    </p:spTree>
    <p:extLst>
      <p:ext uri="{BB962C8B-B14F-4D97-AF65-F5344CB8AC3E}">
        <p14:creationId xmlns:p14="http://schemas.microsoft.com/office/powerpoint/2010/main" val="289551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sz="1800"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sz="1800" b="0" i="1" dirty="0">
                <a:solidFill>
                  <a:srgbClr val="FF0000"/>
                </a:solidFill>
                <a:effectLst/>
                <a:latin typeface="Arial" panose="020B0604020202020204" pitchFamily="34" charset="0"/>
              </a:rPr>
              <a:t>-----</a:t>
            </a:r>
          </a:p>
          <a:p>
            <a:pPr marL="0" lvl="0" indent="0">
              <a:lnSpc>
                <a:spcPct val="107000"/>
              </a:lnSpc>
              <a:spcAft>
                <a:spcPts val="800"/>
              </a:spcAft>
              <a:buFont typeface="+mj-lt"/>
              <a:buNone/>
              <a:tabLst>
                <a:tab pos="457200" algn="l"/>
              </a:tabLst>
            </a:pPr>
            <a:r>
              <a:rPr lang="en-CA" sz="1800" dirty="0">
                <a:effectLst/>
                <a:latin typeface="+mn-lt"/>
                <a:ea typeface="Calibri" panose="020F0502020204030204" pitchFamily="34" charset="0"/>
                <a:cs typeface="Times New Roman" panose="02020603050405020304" pitchFamily="18" charset="0"/>
              </a:rPr>
              <a:t>Your teacher has some resources, worksheets and checklists that will help you organize your presentation, make sure you’re on the right track, and that you have everything you need. We aren’t going to pause here, because we want to give you as much time as you need to prepare your pitch.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0" lvl="0" indent="0" algn="l" rtl="0">
              <a:spcBef>
                <a:spcPts val="0"/>
              </a:spcBef>
              <a:spcAft>
                <a:spcPts val="0"/>
              </a:spcAft>
              <a:buNone/>
            </a:pPr>
            <a:r>
              <a:rPr lang="en-CA" dirty="0"/>
              <a:t>We also want to offer you some tips, do a little bit of reviewing of what is on those checklists and let you know more about why you’re presenting.</a:t>
            </a:r>
            <a:endParaRPr dirty="0"/>
          </a:p>
        </p:txBody>
      </p:sp>
    </p:spTree>
    <p:extLst>
      <p:ext uri="{BB962C8B-B14F-4D97-AF65-F5344CB8AC3E}">
        <p14:creationId xmlns:p14="http://schemas.microsoft.com/office/powerpoint/2010/main" val="304363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1" dirty="0">
              <a:solidFill>
                <a:srgbClr val="FF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TRANSCRIPT: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1" dirty="0">
                <a:solidFill>
                  <a:srgbClr val="FF0000"/>
                </a:solidFill>
                <a:effectLst/>
                <a:latin typeface="Arial" panose="020B0604020202020204" pitchFamily="34" charset="0"/>
              </a:rPr>
              <a:t>-----</a:t>
            </a:r>
          </a:p>
          <a:p>
            <a:pPr marL="158750" indent="0" algn="l">
              <a:buNone/>
            </a:pPr>
            <a:r>
              <a:rPr lang="en-GB" b="0" i="0" dirty="0">
                <a:solidFill>
                  <a:srgbClr val="374151"/>
                </a:solidFill>
                <a:effectLst/>
                <a:latin typeface="+mn-lt"/>
              </a:rPr>
              <a:t>Here are a few things you might want to consider when creating your presentation. Think of them as my top 10 tips for you:</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Know </a:t>
            </a:r>
            <a:r>
              <a:rPr lang="en-GB" dirty="0">
                <a:solidFill>
                  <a:srgbClr val="374151"/>
                </a:solidFill>
                <a:latin typeface="+mn-lt"/>
              </a:rPr>
              <a:t>Your</a:t>
            </a:r>
            <a:r>
              <a:rPr lang="en-GB" b="0" i="0" dirty="0">
                <a:solidFill>
                  <a:srgbClr val="374151"/>
                </a:solidFill>
                <a:effectLst/>
                <a:latin typeface="+mn-lt"/>
              </a:rPr>
              <a:t> Purpose and Audience</a:t>
            </a:r>
          </a:p>
          <a:p>
            <a:pPr marL="158750" indent="0" algn="l">
              <a:buNone/>
            </a:pPr>
            <a:r>
              <a:rPr lang="en-GB" b="0" i="0" dirty="0">
                <a:solidFill>
                  <a:srgbClr val="374151"/>
                </a:solidFill>
                <a:effectLst/>
                <a:latin typeface="+mn-lt"/>
              </a:rPr>
              <a:t>Before diving in, clarify the purpose of your presentation. What message do you want to convey, and who are you pitching to? Understanding these aspects will guide your content and design choices.</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Plan Your Content</a:t>
            </a:r>
          </a:p>
          <a:p>
            <a:pPr marL="158750" indent="0" algn="l">
              <a:buNone/>
            </a:pPr>
            <a:r>
              <a:rPr lang="en-GB" b="0" i="0" dirty="0">
                <a:solidFill>
                  <a:srgbClr val="374151"/>
                </a:solidFill>
                <a:effectLst/>
                <a:latin typeface="+mn-lt"/>
              </a:rPr>
              <a:t>Outline the key points you want to cover. Create a clear structure with an introduction, main points, and a conclusion.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Create a Opening Introduction</a:t>
            </a:r>
          </a:p>
          <a:p>
            <a:pPr marL="158750" indent="0" algn="l">
              <a:buNone/>
            </a:pPr>
            <a:r>
              <a:rPr lang="en-GB" b="0" i="0" dirty="0">
                <a:solidFill>
                  <a:srgbClr val="374151"/>
                </a:solidFill>
                <a:effectLst/>
                <a:latin typeface="+mn-lt"/>
              </a:rPr>
              <a:t>Make sure you share the name of your pitch or solution, your group members’ names, and opening slide sets the tone for your presentation.</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Design Your Slides</a:t>
            </a:r>
          </a:p>
          <a:p>
            <a:pPr marL="158750" indent="0" algn="l">
              <a:buNone/>
            </a:pPr>
            <a:r>
              <a:rPr lang="en-GB" b="0" i="0" dirty="0">
                <a:solidFill>
                  <a:srgbClr val="374151"/>
                </a:solidFill>
                <a:effectLst/>
                <a:latin typeface="+mn-lt"/>
              </a:rPr>
              <a:t>Create a beginning, middle and end to your presentation. Incorporate visuals like images, graphs, and charts where necessary to build understanding of your solutions.</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Include Engaging Visuals</a:t>
            </a:r>
          </a:p>
          <a:p>
            <a:pPr marL="158750" indent="0" algn="l">
              <a:buNone/>
            </a:pPr>
            <a:r>
              <a:rPr lang="en-GB" b="0" i="0" dirty="0">
                <a:solidFill>
                  <a:srgbClr val="374151"/>
                </a:solidFill>
                <a:effectLst/>
                <a:latin typeface="+mn-lt"/>
              </a:rPr>
              <a:t>Did you conduct a survey with some data? Did you get an awesome quote from someone? Did you create a video? Show us your work!</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Practice Your Delivery</a:t>
            </a:r>
          </a:p>
          <a:p>
            <a:pPr marL="158750" indent="0" algn="l">
              <a:buNone/>
            </a:pPr>
            <a:r>
              <a:rPr lang="en-GB" b="0" i="0" dirty="0">
                <a:solidFill>
                  <a:srgbClr val="374151"/>
                </a:solidFill>
                <a:effectLst/>
                <a:latin typeface="+mn-lt"/>
              </a:rPr>
              <a:t>Practice delivering your presentation multiple times. Practicing boosts your confidence.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Prepare for Technical Issues</a:t>
            </a:r>
          </a:p>
          <a:p>
            <a:pPr marL="158750" indent="0" algn="l">
              <a:buNone/>
            </a:pPr>
            <a:r>
              <a:rPr lang="en-GB" b="0" i="0" dirty="0">
                <a:solidFill>
                  <a:srgbClr val="374151"/>
                </a:solidFill>
                <a:effectLst/>
                <a:latin typeface="+mn-lt"/>
              </a:rPr>
              <a:t>Check the equipment you'll be using for your presentation. Ensure your slides, audio, and any multimedia elements work smoothly.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Final Review</a:t>
            </a:r>
          </a:p>
          <a:p>
            <a:pPr marL="158750" indent="0" algn="l">
              <a:buNone/>
            </a:pPr>
            <a:r>
              <a:rPr lang="en-GB" b="0" i="0" dirty="0">
                <a:solidFill>
                  <a:srgbClr val="374151"/>
                </a:solidFill>
                <a:effectLst/>
                <a:latin typeface="+mn-lt"/>
              </a:rPr>
              <a:t>Before presenting, do a final review of your slides. Check for typos, ensure all content is accurate, and confirm that visuals are displaying correctly. </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Know You are confident</a:t>
            </a:r>
          </a:p>
          <a:p>
            <a:pPr marL="158750" indent="0" algn="l">
              <a:buNone/>
            </a:pPr>
            <a:r>
              <a:rPr lang="en-GB" b="0" i="0" dirty="0">
                <a:solidFill>
                  <a:srgbClr val="374151"/>
                </a:solidFill>
                <a:effectLst/>
                <a:latin typeface="+mn-lt"/>
              </a:rPr>
              <a:t>When the day arrives, take a deep breath and deliver your presentation confidently. You are going to be awesome.</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Gather Feedback</a:t>
            </a:r>
          </a:p>
          <a:p>
            <a:pPr marL="158750" indent="0" algn="l">
              <a:buNone/>
            </a:pPr>
            <a:r>
              <a:rPr lang="en-GB" b="0" i="0" dirty="0">
                <a:solidFill>
                  <a:srgbClr val="374151"/>
                </a:solidFill>
                <a:effectLst/>
                <a:latin typeface="+mn-lt"/>
              </a:rPr>
              <a:t>After your presentation, ask for feedback and questions from your audience. What worked well, and what could be improved? Use this input to enhance your skills for future presentations.</a:t>
            </a:r>
          </a:p>
          <a:p>
            <a:pPr marL="158750" indent="0" algn="l">
              <a:buNone/>
            </a:pPr>
            <a:endParaRPr lang="en-GB" b="0" i="0" dirty="0">
              <a:solidFill>
                <a:srgbClr val="374151"/>
              </a:solidFill>
              <a:effectLst/>
              <a:latin typeface="+mn-lt"/>
            </a:endParaRPr>
          </a:p>
          <a:p>
            <a:pPr marL="158750" indent="0" algn="l">
              <a:buNone/>
            </a:pPr>
            <a:r>
              <a:rPr lang="en-GB" b="0" i="0" dirty="0">
                <a:solidFill>
                  <a:srgbClr val="374151"/>
                </a:solidFill>
                <a:effectLst/>
                <a:latin typeface="+mn-lt"/>
              </a:rPr>
              <a:t>Remember, creating a compelling presentation is a skill that improves with practice, so don't be discouraged if it feels challenging at first.</a:t>
            </a:r>
          </a:p>
          <a:p>
            <a:pPr marL="158750" indent="0" algn="l">
              <a:buNone/>
            </a:pPr>
            <a:endParaRPr lang="en-GB" b="0" i="0" dirty="0">
              <a:solidFill>
                <a:srgbClr val="374151"/>
              </a:solidFill>
              <a:effectLst/>
              <a:latin typeface="+mn-lt"/>
            </a:endParaRPr>
          </a:p>
        </p:txBody>
      </p:sp>
    </p:spTree>
    <p:extLst>
      <p:ext uri="{BB962C8B-B14F-4D97-AF65-F5344CB8AC3E}">
        <p14:creationId xmlns:p14="http://schemas.microsoft.com/office/powerpoint/2010/main" val="3652962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6.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6">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877291" y="1728423"/>
            <a:ext cx="5734609"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400">
                <a:latin typeface="Arial" panose="020B0604020202020204" pitchFamily="34" charset="0"/>
                <a:cs typeface="Arial" panose="020B0604020202020204" pitchFamily="34" charset="0"/>
              </a:defRPr>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dirty="0"/>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latin typeface="Arial" panose="020B0604020202020204" pitchFamily="34" charset="0"/>
                <a:cs typeface="Arial" panose="020B0604020202020204" pitchFamily="34" charset="0"/>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dirty="0"/>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294"/>
        <p:cNvGrpSpPr/>
        <p:nvPr/>
      </p:nvGrpSpPr>
      <p:grpSpPr>
        <a:xfrm>
          <a:off x="0" y="0"/>
          <a:ext cx="0" cy="0"/>
          <a:chOff x="0" y="0"/>
          <a:chExt cx="0" cy="0"/>
        </a:xfrm>
      </p:grpSpPr>
      <p:pic>
        <p:nvPicPr>
          <p:cNvPr id="296" name="Google Shape;296;p43"/>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6"/>
        <p:cNvGrpSpPr/>
        <p:nvPr/>
      </p:nvGrpSpPr>
      <p:grpSpPr>
        <a:xfrm>
          <a:off x="0" y="0"/>
          <a:ext cx="0" cy="0"/>
          <a:chOff x="0" y="0"/>
          <a:chExt cx="0" cy="0"/>
        </a:xfrm>
      </p:grpSpPr>
      <p:pic>
        <p:nvPicPr>
          <p:cNvPr id="148" name="Google Shape;148;p26"/>
          <p:cNvPicPr preferRelativeResize="0"/>
          <p:nvPr/>
        </p:nvPicPr>
        <p:blipFill rotWithShape="1">
          <a:blip r:embed="rId3">
            <a:alphaModFix/>
            <a:duotone>
              <a:schemeClr val="accent3">
                <a:shade val="45000"/>
                <a:satMod val="135000"/>
              </a:schemeClr>
              <a:prstClr val="white"/>
            </a:duotone>
          </a:blip>
          <a:srcRect t="16734" r="8892" b="18300"/>
          <a:stretch/>
        </p:blipFill>
        <p:spPr>
          <a:xfrm rot="-5400000">
            <a:off x="650175" y="465007"/>
            <a:ext cx="2036850" cy="846042"/>
          </a:xfrm>
          <a:prstGeom prst="rect">
            <a:avLst/>
          </a:prstGeom>
          <a:noFill/>
          <a:ln>
            <a:noFill/>
          </a:ln>
        </p:spPr>
      </p:pic>
      <p:pic>
        <p:nvPicPr>
          <p:cNvPr id="149" name="Google Shape;149;p26"/>
          <p:cNvPicPr preferRelativeResize="0"/>
          <p:nvPr/>
        </p:nvPicPr>
        <p:blipFill rotWithShape="1">
          <a:blip r:embed="rId3">
            <a:alphaModFix/>
            <a:duotone>
              <a:schemeClr val="accent2">
                <a:shade val="45000"/>
                <a:satMod val="135000"/>
              </a:schemeClr>
              <a:prstClr val="white"/>
            </a:duotone>
          </a:blip>
          <a:srcRect t="16734" r="8892" b="18300"/>
          <a:stretch/>
        </p:blipFill>
        <p:spPr>
          <a:xfrm rot="-5400000">
            <a:off x="1262550" y="465007"/>
            <a:ext cx="2036850" cy="846042"/>
          </a:xfrm>
          <a:prstGeom prst="rect">
            <a:avLst/>
          </a:prstGeom>
          <a:noFill/>
          <a:ln>
            <a:noFill/>
          </a:ln>
        </p:spPr>
      </p:pic>
      <p:pic>
        <p:nvPicPr>
          <p:cNvPr id="150" name="Google Shape;150;p26"/>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151" name="Google Shape;151;p26"/>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Arial" panose="020B0604020202020204" pitchFamily="34" charset="0"/>
                <a:ea typeface="Roboto Mono Medium"/>
                <a:cs typeface="Arial" panose="020B0604020202020204" pitchFamily="34" charset="0"/>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dirty="0"/>
          </a:p>
        </p:txBody>
      </p:sp>
      <p:sp>
        <p:nvSpPr>
          <p:cNvPr id="152" name="Google Shape;152;p26"/>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Arial" panose="020B0604020202020204" pitchFamily="34" charset="0"/>
                <a:ea typeface="Arial" panose="020B0604020202020204" pitchFamily="34" charset="0"/>
                <a:cs typeface="Arial" panose="020B0604020202020204" pitchFamily="34" charset="0"/>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dirty="0"/>
          </a:p>
        </p:txBody>
      </p:sp>
    </p:spTree>
    <p:custDataLst>
      <p:tags r:id="rId1"/>
    </p:custDataLst>
    <p:extLst>
      <p:ext uri="{BB962C8B-B14F-4D97-AF65-F5344CB8AC3E}">
        <p14:creationId xmlns:p14="http://schemas.microsoft.com/office/powerpoint/2010/main" val="69915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7" name="Google Shape;17;p3"/>
          <p:cNvPicPr preferRelativeResize="0"/>
          <p:nvPr/>
        </p:nvPicPr>
        <p:blipFill rotWithShape="1">
          <a:blip r:embed="rId3">
            <a:alphaModFix/>
          </a:blip>
          <a:src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3600">
                <a:latin typeface="Arial" panose="020B0604020202020204" pitchFamily="34" charset="0"/>
                <a:cs typeface="Arial" panose="020B0604020202020204" pitchFamily="34"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dirty="0"/>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dirty="0"/>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latin typeface="Arial" panose="020B0604020202020204" pitchFamily="34" charset="0"/>
                <a:cs typeface="Arial" panose="020B0604020202020204" pitchFamily="34" charset="0"/>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rPr dirty="0"/>
              <a:t>xx%</a:t>
            </a: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8" name="Google Shape;38;p7"/>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latin typeface="Arial" panose="020B0604020202020204" pitchFamily="34" charset="0"/>
                <a:cs typeface="Arial" panose="020B0604020202020204" pitchFamily="34" charset="0"/>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dirty="0"/>
          </a:p>
        </p:txBody>
      </p:sp>
      <p:sp>
        <p:nvSpPr>
          <p:cNvPr id="40" name="Google Shape;40;p7"/>
          <p:cNvSpPr txBox="1">
            <a:spLocks noGrp="1"/>
          </p:cNvSpPr>
          <p:nvPr>
            <p:ph type="title"/>
          </p:nvPr>
        </p:nvSpPr>
        <p:spPr>
          <a:xfrm>
            <a:off x="1002325" y="711181"/>
            <a:ext cx="3181748"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2" name="Google Shape;239;p36">
            <a:extLst>
              <a:ext uri="{FF2B5EF4-FFF2-40B4-BE49-F238E27FC236}">
                <a16:creationId xmlns:a16="http://schemas.microsoft.com/office/drawing/2014/main" id="{BFC48399-A5C3-900F-DB56-D928DFD33BF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Arial" panose="020B0604020202020204" pitchFamily="34" charset="0"/>
                <a:ea typeface="Arial" panose="020B0604020202020204" pitchFamily="34" charset="0"/>
                <a:cs typeface="Arial" panose="020B0604020202020204" pitchFamily="34" charset="0"/>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dirty="0"/>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latin typeface="Arial" panose="020B0604020202020204" pitchFamily="34" charset="0"/>
                <a:cs typeface="Arial" panose="020B0604020202020204" pitchFamily="34" charset="0"/>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dirty="0"/>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dirty="0"/>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dirty="0"/>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BIG_NUMBER_1_1">
    <p:spTree>
      <p:nvGrpSpPr>
        <p:cNvPr id="1" name="Shape 245"/>
        <p:cNvGrpSpPr/>
        <p:nvPr/>
      </p:nvGrpSpPr>
      <p:grpSpPr>
        <a:xfrm>
          <a:off x="0" y="0"/>
          <a:ext cx="0" cy="0"/>
          <a:chOff x="0" y="0"/>
          <a:chExt cx="0" cy="0"/>
        </a:xfrm>
      </p:grpSpPr>
      <p:pic>
        <p:nvPicPr>
          <p:cNvPr id="247" name="Google Shape;247;p37"/>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248" name="Google Shape;248;p37"/>
          <p:cNvSpPr txBox="1">
            <a:spLocks noGrp="1"/>
          </p:cNvSpPr>
          <p:nvPr>
            <p:ph type="title"/>
          </p:nvPr>
        </p:nvSpPr>
        <p:spPr>
          <a:xfrm>
            <a:off x="1761575" y="711175"/>
            <a:ext cx="56208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dirty="0"/>
          </a:p>
        </p:txBody>
      </p:sp>
      <p:pic>
        <p:nvPicPr>
          <p:cNvPr id="2" name="Google Shape;55;p11">
            <a:extLst>
              <a:ext uri="{FF2B5EF4-FFF2-40B4-BE49-F238E27FC236}">
                <a16:creationId xmlns:a16="http://schemas.microsoft.com/office/drawing/2014/main" id="{15F17CBB-C058-02FA-FD63-EECB662ABC6D}"/>
              </a:ext>
            </a:extLst>
          </p:cNvPr>
          <p:cNvPicPr preferRelativeResize="0"/>
          <p:nvPr userDrawn="1"/>
        </p:nvPicPr>
        <p:blipFill rotWithShape="1">
          <a:blip r:embed="rId5">
            <a:alphaModFix amt="28000"/>
          </a:blip>
          <a:srcRect t="3044" b="39510"/>
          <a:stretch/>
        </p:blipFill>
        <p:spPr>
          <a:xfrm>
            <a:off x="-247650" y="-187450"/>
            <a:ext cx="9736454" cy="5520130"/>
          </a:xfrm>
          <a:prstGeom prst="rect">
            <a:avLst/>
          </a:prstGeom>
          <a:noFill/>
          <a:ln>
            <a:noFill/>
          </a:ln>
        </p:spPr>
      </p:pic>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Google Shape;56;p11">
            <a:extLst>
              <a:ext uri="{FF2B5EF4-FFF2-40B4-BE49-F238E27FC236}">
                <a16:creationId xmlns:a16="http://schemas.microsoft.com/office/drawing/2014/main" id="{77CC8FC1-085B-45AB-49A3-4EF572089FAC}"/>
              </a:ext>
            </a:extLst>
          </p:cNvPr>
          <p:cNvPicPr preferRelativeResize="0"/>
          <p:nvPr userDrawn="1"/>
        </p:nvPicPr>
        <p:blipFill rotWithShape="1">
          <a:blip r:embed="rId3">
            <a:alphaModFix/>
            <a:duotone>
              <a:prstClr val="black"/>
              <a:schemeClr val="accent4">
                <a:tint val="45000"/>
                <a:satMod val="400000"/>
              </a:schemeClr>
            </a:duotone>
          </a:blip>
          <a:srcRect t="16734" r="8892" b="18300"/>
          <a:stretch/>
        </p:blipFill>
        <p:spPr>
          <a:xfrm rot="16200000">
            <a:off x="4748475" y="480657"/>
            <a:ext cx="2036850" cy="846042"/>
          </a:xfrm>
          <a:prstGeom prst="rect">
            <a:avLst/>
          </a:prstGeom>
          <a:noFill/>
          <a:ln>
            <a:noFill/>
          </a:ln>
        </p:spPr>
      </p:pic>
      <p:pic>
        <p:nvPicPr>
          <p:cNvPr id="6" name="Google Shape;57;p11">
            <a:extLst>
              <a:ext uri="{FF2B5EF4-FFF2-40B4-BE49-F238E27FC236}">
                <a16:creationId xmlns:a16="http://schemas.microsoft.com/office/drawing/2014/main" id="{D360EBBB-CE41-787E-73FC-E79E4D692A0A}"/>
              </a:ext>
            </a:extLst>
          </p:cNvPr>
          <p:cNvPicPr preferRelativeResize="0"/>
          <p:nvPr userDrawn="1"/>
        </p:nvPicPr>
        <p:blipFill rotWithShape="1">
          <a:blip r:embed="rId3">
            <a:alphaModFix/>
            <a:duotone>
              <a:prstClr val="black"/>
              <a:schemeClr val="accent1">
                <a:tint val="45000"/>
                <a:satMod val="400000"/>
              </a:schemeClr>
            </a:duotone>
          </a:blip>
          <a:srcRect t="16734" r="8892" b="18300"/>
          <a:stretch/>
        </p:blipFill>
        <p:spPr>
          <a:xfrm rot="16200000">
            <a:off x="5339025" y="595407"/>
            <a:ext cx="2036850" cy="846042"/>
          </a:xfrm>
          <a:prstGeom prst="rect">
            <a:avLst/>
          </a:prstGeom>
          <a:noFill/>
          <a:ln>
            <a:noFill/>
          </a:ln>
        </p:spPr>
      </p:pic>
      <p:pic>
        <p:nvPicPr>
          <p:cNvPr id="7" name="Google Shape;58;p11">
            <a:extLst>
              <a:ext uri="{FF2B5EF4-FFF2-40B4-BE49-F238E27FC236}">
                <a16:creationId xmlns:a16="http://schemas.microsoft.com/office/drawing/2014/main" id="{7EDF42D8-F9F0-0889-8939-8CF883EA8E11}"/>
              </a:ext>
            </a:extLst>
          </p:cNvPr>
          <p:cNvPicPr preferRelativeResize="0"/>
          <p:nvPr userDrawn="1"/>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b="7123"/>
          <a:stretch/>
        </p:blipFill>
        <p:spPr>
          <a:xfrm>
            <a:off x="1974100" y="324738"/>
            <a:ext cx="5195775" cy="4494025"/>
          </a:xfrm>
          <a:prstGeom prst="rect">
            <a:avLst/>
          </a:prstGeom>
          <a:noFill/>
          <a:ln>
            <a:noFill/>
          </a:ln>
        </p:spPr>
      </p:pic>
      <p:sp>
        <p:nvSpPr>
          <p:cNvPr id="8" name="Google Shape;59;p11">
            <a:extLst>
              <a:ext uri="{FF2B5EF4-FFF2-40B4-BE49-F238E27FC236}">
                <a16:creationId xmlns:a16="http://schemas.microsoft.com/office/drawing/2014/main" id="{A03BAB7B-D8EC-9F99-D75F-EAD57B2904AD}"/>
              </a:ext>
            </a:extLst>
          </p:cNvPr>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latin typeface="Arial" panose="020B0604020202020204" pitchFamily="34" charset="0"/>
                <a:cs typeface="Arial" panose="020B0604020202020204" pitchFamily="34" charset="0"/>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rPr dirty="0"/>
              <a:t>xx%</a:t>
            </a:r>
          </a:p>
        </p:txBody>
      </p:sp>
      <p:sp>
        <p:nvSpPr>
          <p:cNvPr id="9" name="Google Shape;60;p11">
            <a:extLst>
              <a:ext uri="{FF2B5EF4-FFF2-40B4-BE49-F238E27FC236}">
                <a16:creationId xmlns:a16="http://schemas.microsoft.com/office/drawing/2014/main" id="{77959FC2-D10F-1614-52F8-ECB5DD0489B8}"/>
              </a:ext>
            </a:extLst>
          </p:cNvPr>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latin typeface="Arial" panose="020B0604020202020204" pitchFamily="34" charset="0"/>
                <a:cs typeface="Arial" panose="020B0604020202020204" pitchFamily="34" charset="0"/>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dirty="0"/>
          </a:p>
        </p:txBody>
      </p:sp>
    </p:spTree>
    <p:custDataLst>
      <p:tags r:id="rId1"/>
    </p:custDataLst>
    <p:extLst>
      <p:ext uri="{BB962C8B-B14F-4D97-AF65-F5344CB8AC3E}">
        <p14:creationId xmlns:p14="http://schemas.microsoft.com/office/powerpoint/2010/main" val="3689761976"/>
      </p:ext>
    </p:extLst>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89"/>
        <p:cNvGrpSpPr/>
        <p:nvPr/>
      </p:nvGrpSpPr>
      <p:grpSpPr>
        <a:xfrm>
          <a:off x="0" y="0"/>
          <a:ext cx="0" cy="0"/>
          <a:chOff x="0" y="0"/>
          <a:chExt cx="0" cy="0"/>
        </a:xfrm>
      </p:grpSpPr>
      <p:pic>
        <p:nvPicPr>
          <p:cNvPr id="2" name="Google Shape;239;p36">
            <a:extLst>
              <a:ext uri="{FF2B5EF4-FFF2-40B4-BE49-F238E27FC236}">
                <a16:creationId xmlns:a16="http://schemas.microsoft.com/office/drawing/2014/main" id="{F93D9677-A294-EC29-9C1B-6363C53C69C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bg1"/>
            </a:gs>
            <a:gs pos="46000">
              <a:schemeClr val="accent6">
                <a:lumMod val="20000"/>
                <a:lumOff val="80000"/>
              </a:schemeClr>
            </a:gs>
            <a:gs pos="80000">
              <a:schemeClr val="accent6">
                <a:lumMod val="40000"/>
                <a:lumOff val="60000"/>
              </a:schemeClr>
            </a:gs>
            <a:gs pos="97000">
              <a:schemeClr val="accent6">
                <a:lumMod val="60000"/>
                <a:lumOff val="40000"/>
              </a:schemeClr>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dirty="0"/>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dirty="0"/>
          </a:p>
        </p:txBody>
      </p:sp>
      <p:sp>
        <p:nvSpPr>
          <p:cNvPr id="2" name="Footer Placeholder 1">
            <a:extLst>
              <a:ext uri="{FF2B5EF4-FFF2-40B4-BE49-F238E27FC236}">
                <a16:creationId xmlns:a16="http://schemas.microsoft.com/office/drawing/2014/main" id="{85D6CA6F-841E-A4AF-C70D-5655B22BE6B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Tree>
    <p:custDataLst>
      <p:tags r:id="rId13"/>
    </p:custDataLst>
  </p:cSld>
  <p:clrMap bg1="lt1" tx1="dk1" bg2="lt2" tx2="dk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83" r:id="rId7"/>
    <p:sldLayoutId id="2147483691" r:id="rId8"/>
    <p:sldLayoutId id="2147483687" r:id="rId9"/>
    <p:sldLayoutId id="2147483689" r:id="rId10"/>
    <p:sldLayoutId id="2147483693" r:id="rId11"/>
  </p:sldLayoutIdLst>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24.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1H5SgLaJJ-Y?feature=oembed" TargetMode="External"/><Relationship Id="rId1" Type="http://schemas.openxmlformats.org/officeDocument/2006/relationships/tags" Target="../tags/tag18.xml"/><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jpg"/><Relationship Id="rId3" Type="http://schemas.microsoft.com/office/2007/relationships/media" Target="../media/media1.m4a"/><Relationship Id="rId7" Type="http://schemas.openxmlformats.org/officeDocument/2006/relationships/image" Target="../media/image16.pn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audio" Target="NULL" TargetMode="External"/><Relationship Id="rId16" Type="http://schemas.openxmlformats.org/officeDocument/2006/relationships/image" Target="../media/image24.jpg"/><Relationship Id="rId1" Type="http://schemas.openxmlformats.org/officeDocument/2006/relationships/tags" Target="../tags/tag22.xml"/><Relationship Id="rId6" Type="http://schemas.openxmlformats.org/officeDocument/2006/relationships/image" Target="../media/image15.png"/><Relationship Id="rId11" Type="http://schemas.openxmlformats.org/officeDocument/2006/relationships/image" Target="../media/image19.jpg"/><Relationship Id="rId5" Type="http://schemas.openxmlformats.org/officeDocument/2006/relationships/notesSlide" Target="../notesSlides/notesSlide9.xml"/><Relationship Id="rId15" Type="http://schemas.openxmlformats.org/officeDocument/2006/relationships/image" Target="../media/image23.jpg"/><Relationship Id="rId10"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image" Target="../media/image17.jpg"/><Relationship Id="rId1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ctrTitle"/>
          </p:nvPr>
        </p:nvSpPr>
        <p:spPr>
          <a:xfrm>
            <a:off x="1672763" y="1601868"/>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Choose New Brunswick?</a:t>
            </a:r>
            <a:endParaRPr dirty="0">
              <a:solidFill>
                <a:schemeClr val="accent2"/>
              </a:solidFill>
            </a:endParaRPr>
          </a:p>
        </p:txBody>
      </p:sp>
      <p:sp>
        <p:nvSpPr>
          <p:cNvPr id="309" name="Google Shape;309;p47"/>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Pitch and Present</a:t>
            </a:r>
            <a:endParaRPr b="0" dirty="0"/>
          </a:p>
        </p:txBody>
      </p:sp>
      <p:sp>
        <p:nvSpPr>
          <p:cNvPr id="312" name="Google Shape;312;p47"/>
          <p:cNvSpPr/>
          <p:nvPr/>
        </p:nvSpPr>
        <p:spPr>
          <a:xfrm>
            <a:off x="1889888" y="4310899"/>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CA"/>
          </a:p>
        </p:txBody>
      </p:sp>
      <p:pic>
        <p:nvPicPr>
          <p:cNvPr id="313" name="Google Shape;313;p47"/>
          <p:cNvPicPr preferRelativeResize="0"/>
          <p:nvPr/>
        </p:nvPicPr>
        <p:blipFill rotWithShape="1">
          <a:blip r:embed="rId4">
            <a:alphaModFix/>
          </a:blip>
          <a:srcRect t="16970" r="8892" b="21025"/>
          <a:stretch/>
        </p:blipFill>
        <p:spPr>
          <a:xfrm>
            <a:off x="6653475" y="2024280"/>
            <a:ext cx="2036850" cy="810276"/>
          </a:xfrm>
          <a:prstGeom prst="rect">
            <a:avLst/>
          </a:prstGeom>
          <a:noFill/>
          <a:ln>
            <a:noFill/>
          </a:ln>
        </p:spPr>
      </p:pic>
      <p:pic>
        <p:nvPicPr>
          <p:cNvPr id="314" name="Google Shape;314;p47"/>
          <p:cNvPicPr preferRelativeResize="0"/>
          <p:nvPr/>
        </p:nvPicPr>
        <p:blipFill rotWithShape="1">
          <a:blip r:embed="rId5">
            <a:alphaModFix/>
            <a:duotone>
              <a:prstClr val="black"/>
              <a:schemeClr val="accent1">
                <a:tint val="45000"/>
                <a:satMod val="400000"/>
              </a:schemeClr>
            </a:duotone>
          </a:blip>
          <a:srcRect t="16734" r="8892" b="18300"/>
          <a:stretch/>
        </p:blipFill>
        <p:spPr>
          <a:xfrm>
            <a:off x="6653475" y="1351975"/>
            <a:ext cx="2036850" cy="84604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9209">
        <p:fade/>
      </p:transition>
    </mc:Choice>
    <mc:Fallback xmlns="">
      <p:transition spd="med" advTm="19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1000"/>
                                        <p:tgtEl>
                                          <p:spTgt spid="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ELABORATE</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127472034"/>
      </p:ext>
    </p:extLst>
  </p:cSld>
  <p:clrMapOvr>
    <a:masterClrMapping/>
  </p:clrMapOvr>
  <p:transition spd="slow" advTm="10836">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A3AF-CE22-8EE4-2D95-4EFC70EE1009}"/>
              </a:ext>
            </a:extLst>
          </p:cNvPr>
          <p:cNvSpPr>
            <a:spLocks noGrp="1"/>
          </p:cNvSpPr>
          <p:nvPr>
            <p:ph type="title"/>
          </p:nvPr>
        </p:nvSpPr>
        <p:spPr>
          <a:xfrm>
            <a:off x="3416743" y="787667"/>
            <a:ext cx="2640398" cy="621038"/>
          </a:xfrm>
        </p:spPr>
        <p:txBody>
          <a:bodyPr/>
          <a:lstStyle/>
          <a:p>
            <a:r>
              <a:rPr kumimoji="0" lang="en-CA" sz="28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Concert One"/>
              </a:rPr>
              <a:t>Present</a:t>
            </a:r>
            <a:endParaRPr lang="en-CA" dirty="0"/>
          </a:p>
        </p:txBody>
      </p:sp>
      <p:pic>
        <p:nvPicPr>
          <p:cNvPr id="4" name="Google Shape;355;p51" descr="Smiling students and teacher in classroom">
            <a:extLst>
              <a:ext uri="{FF2B5EF4-FFF2-40B4-BE49-F238E27FC236}">
                <a16:creationId xmlns:a16="http://schemas.microsoft.com/office/drawing/2014/main" id="{A3C3FDEB-ED3F-4224-B852-3C59C8CA0A68}"/>
              </a:ext>
            </a:extLst>
          </p:cNvPr>
          <p:cNvPicPr preferRelativeResize="0"/>
          <p:nvPr/>
        </p:nvPicPr>
        <p:blipFill>
          <a:blip r:embed="rId4"/>
          <a:srcRect l="12406" r="12406"/>
          <a:stretch/>
        </p:blipFill>
        <p:spPr>
          <a:xfrm rot="21404350">
            <a:off x="3434028" y="1770195"/>
            <a:ext cx="2605828" cy="2310514"/>
          </a:xfrm>
          <a:prstGeom prst="rect">
            <a:avLst/>
          </a:prstGeom>
          <a:noFill/>
          <a:ln>
            <a:noFill/>
          </a:ln>
          <a:effectLst>
            <a:outerShdw blurRad="57150" dist="19050" dir="5400000" algn="bl" rotWithShape="0">
              <a:srgbClr val="000000">
                <a:alpha val="50000"/>
              </a:srgbClr>
            </a:outerShdw>
          </a:effectLst>
        </p:spPr>
      </p:pic>
    </p:spTree>
    <p:custDataLst>
      <p:tags r:id="rId1"/>
    </p:custDataLst>
    <p:extLst>
      <p:ext uri="{BB962C8B-B14F-4D97-AF65-F5344CB8AC3E}">
        <p14:creationId xmlns:p14="http://schemas.microsoft.com/office/powerpoint/2010/main" val="3938556242"/>
      </p:ext>
    </p:extLst>
  </p:cSld>
  <p:clrMapOvr>
    <a:masterClrMapping/>
  </p:clrMapOvr>
  <p:transition spd="slow" advTm="2465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8;p55">
            <a:extLst>
              <a:ext uri="{FF2B5EF4-FFF2-40B4-BE49-F238E27FC236}">
                <a16:creationId xmlns:a16="http://schemas.microsoft.com/office/drawing/2014/main" id="{0C59D9F2-C4EC-67A8-EE5B-F1BCAF017C02}"/>
              </a:ext>
            </a:extLst>
          </p:cNvPr>
          <p:cNvSpPr txBox="1">
            <a:spLocks/>
          </p:cNvSpPr>
          <p:nvPr/>
        </p:nvSpPr>
        <p:spPr>
          <a:xfrm>
            <a:off x="5398860" y="1999050"/>
            <a:ext cx="3096951"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dirty="0">
                <a:solidFill>
                  <a:schemeClr val="accent2"/>
                </a:solidFill>
                <a:sym typeface="Concert One"/>
              </a:rPr>
              <a:t>See you at our final event!</a:t>
            </a:r>
          </a:p>
        </p:txBody>
      </p:sp>
    </p:spTree>
    <p:custDataLst>
      <p:tags r:id="rId1"/>
    </p:custDataLst>
    <p:extLst>
      <p:ext uri="{BB962C8B-B14F-4D97-AF65-F5344CB8AC3E}">
        <p14:creationId xmlns:p14="http://schemas.microsoft.com/office/powerpoint/2010/main" val="1387085341"/>
      </p:ext>
    </p:extLst>
  </p:cSld>
  <p:clrMapOvr>
    <a:masterClrMapping/>
  </p:clrMapOvr>
  <p:transition spd="slow" advTm="21250">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9" name="Google Shape;329;p4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uFill>
                  <a:noFill/>
                </a:uFill>
              </a:rPr>
              <a:t>1. Engage</a:t>
            </a:r>
            <a:endParaRPr dirty="0"/>
          </a:p>
        </p:txBody>
      </p:sp>
      <p:sp>
        <p:nvSpPr>
          <p:cNvPr id="330" name="Google Shape;330;p4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Learn about pitching your solution</a:t>
            </a:r>
            <a:endParaRPr dirty="0"/>
          </a:p>
        </p:txBody>
      </p:sp>
      <p:sp>
        <p:nvSpPr>
          <p:cNvPr id="332" name="Google Shape;332;p49"/>
          <p:cNvSpPr txBox="1">
            <a:spLocks noGrp="1"/>
          </p:cNvSpPr>
          <p:nvPr>
            <p:ph type="subTitle" idx="3"/>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Develop your pitch</a:t>
            </a:r>
            <a:endParaRPr dirty="0"/>
          </a:p>
          <a:p>
            <a:pPr marL="0" lvl="0" indent="0" algn="ctr" rtl="0">
              <a:spcBef>
                <a:spcPts val="0"/>
              </a:spcBef>
              <a:spcAft>
                <a:spcPts val="0"/>
              </a:spcAft>
              <a:buNone/>
            </a:pPr>
            <a:endParaRPr dirty="0"/>
          </a:p>
        </p:txBody>
      </p:sp>
      <p:sp>
        <p:nvSpPr>
          <p:cNvPr id="333" name="Google Shape;333;p49"/>
          <p:cNvSpPr txBox="1">
            <a:spLocks noGrp="1"/>
          </p:cNvSpPr>
          <p:nvPr>
            <p:ph type="title" idx="4"/>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uFill>
                  <a:noFill/>
                </a:uFill>
                <a:hlinkClick r:id="rId4" action="ppaction://hlinksldjump">
                  <a:extLst>
                    <a:ext uri="{A12FA001-AC4F-418D-AE19-62706E023703}">
                      <ahyp:hlinkClr xmlns:ahyp="http://schemas.microsoft.com/office/drawing/2018/hyperlinkcolor" val="tx"/>
                    </a:ext>
                  </a:extLst>
                </a:hlinkClick>
              </a:rPr>
              <a:t>3. Explain</a:t>
            </a:r>
            <a:endParaRPr dirty="0"/>
          </a:p>
        </p:txBody>
      </p:sp>
      <p:sp>
        <p:nvSpPr>
          <p:cNvPr id="334" name="Google Shape;334;p49"/>
          <p:cNvSpPr txBox="1">
            <a:spLocks noGrp="1"/>
          </p:cNvSpPr>
          <p:nvPr>
            <p:ph type="subTitle" idx="5"/>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Strategies for what to include in your pitch</a:t>
            </a:r>
            <a:endParaRPr dirty="0"/>
          </a:p>
          <a:p>
            <a:pPr marL="0" lvl="0" indent="0" algn="ctr" rtl="0">
              <a:spcBef>
                <a:spcPts val="0"/>
              </a:spcBef>
              <a:spcAft>
                <a:spcPts val="0"/>
              </a:spcAft>
              <a:buNone/>
            </a:pPr>
            <a:endParaRPr dirty="0"/>
          </a:p>
        </p:txBody>
      </p:sp>
      <p:sp>
        <p:nvSpPr>
          <p:cNvPr id="335" name="Google Shape;335;p49"/>
          <p:cNvSpPr txBox="1">
            <a:spLocks noGrp="1"/>
          </p:cNvSpPr>
          <p:nvPr>
            <p:ph type="title" idx="6"/>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uFill>
                  <a:noFill/>
                </a:uFill>
                <a:hlinkClick r:id="rId5" action="ppaction://hlinksldjump">
                  <a:extLst>
                    <a:ext uri="{A12FA001-AC4F-418D-AE19-62706E023703}">
                      <ahyp:hlinkClr xmlns:ahyp="http://schemas.microsoft.com/office/drawing/2018/hyperlinkcolor" val="tx"/>
                    </a:ext>
                  </a:extLst>
                </a:hlinkClick>
              </a:rPr>
              <a:t>4: Elaborate</a:t>
            </a:r>
            <a:endParaRPr dirty="0"/>
          </a:p>
        </p:txBody>
      </p:sp>
      <p:sp>
        <p:nvSpPr>
          <p:cNvPr id="336" name="Google Shape;336;p49"/>
          <p:cNvSpPr txBox="1">
            <a:spLocks noGrp="1"/>
          </p:cNvSpPr>
          <p:nvPr>
            <p:ph type="subTitle" idx="7"/>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Get ready to pitch!</a:t>
            </a:r>
            <a:endParaRPr dirty="0"/>
          </a:p>
        </p:txBody>
      </p:sp>
      <p:sp>
        <p:nvSpPr>
          <p:cNvPr id="326" name="Google Shape;326;p49"/>
          <p:cNvSpPr txBox="1">
            <a:spLocks noGrp="1"/>
          </p:cNvSpPr>
          <p:nvPr>
            <p:ph type="title" idx="8"/>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Agenda</a:t>
            </a:r>
            <a:endParaRPr dirty="0"/>
          </a:p>
        </p:txBody>
      </p:sp>
      <p:pic>
        <p:nvPicPr>
          <p:cNvPr id="337" name="Google Shape;337;p49"/>
          <p:cNvPicPr preferRelativeResize="0"/>
          <p:nvPr/>
        </p:nvPicPr>
        <p:blipFill>
          <a:blip r:embed="rId6">
            <a:alphaModFix amt="80000"/>
          </a:blip>
          <a:stretch>
            <a:fillRect/>
          </a:stretch>
        </p:blipFill>
        <p:spPr>
          <a:xfrm rot="-8782544" flipH="1">
            <a:off x="2490549" y="1039473"/>
            <a:ext cx="1124399" cy="510031"/>
          </a:xfrm>
          <a:prstGeom prst="rect">
            <a:avLst/>
          </a:prstGeom>
          <a:noFill/>
          <a:ln>
            <a:noFill/>
          </a:ln>
        </p:spPr>
      </p:pic>
      <p:sp>
        <p:nvSpPr>
          <p:cNvPr id="3" name="Title 2">
            <a:extLst>
              <a:ext uri="{FF2B5EF4-FFF2-40B4-BE49-F238E27FC236}">
                <a16:creationId xmlns:a16="http://schemas.microsoft.com/office/drawing/2014/main" id="{F6D434DD-DA85-8CE0-84A9-68D935FFC983}"/>
              </a:ext>
            </a:extLst>
          </p:cNvPr>
          <p:cNvSpPr>
            <a:spLocks noGrp="1"/>
          </p:cNvSpPr>
          <p:nvPr>
            <p:ph type="title" idx="2"/>
          </p:nvPr>
        </p:nvSpPr>
        <p:spPr/>
        <p:txBody>
          <a:bodyPr/>
          <a:lstStyle/>
          <a:p>
            <a:r>
              <a:rPr lang="en-CA" dirty="0"/>
              <a:t>2. Explore</a:t>
            </a:r>
          </a:p>
        </p:txBody>
      </p:sp>
      <p:sp>
        <p:nvSpPr>
          <p:cNvPr id="4" name="Google Shape;1561;p107">
            <a:extLst>
              <a:ext uri="{FF2B5EF4-FFF2-40B4-BE49-F238E27FC236}">
                <a16:creationId xmlns:a16="http://schemas.microsoft.com/office/drawing/2014/main" id="{4EA754A4-8AB7-176A-7888-24100097B197}"/>
              </a:ext>
            </a:extLst>
          </p:cNvPr>
          <p:cNvSpPr/>
          <p:nvPr/>
        </p:nvSpPr>
        <p:spPr>
          <a:xfrm>
            <a:off x="7934325" y="258550"/>
            <a:ext cx="791625" cy="738981"/>
          </a:xfrm>
          <a:custGeom>
            <a:avLst/>
            <a:gdLst/>
            <a:ahLst/>
            <a:cxnLst/>
            <a:rect l="l" t="t" r="r" b="b"/>
            <a:pathLst>
              <a:path w="9384" h="8641" extrusionOk="0">
                <a:moveTo>
                  <a:pt x="2668" y="810"/>
                </a:moveTo>
                <a:lnTo>
                  <a:pt x="2668" y="810"/>
                </a:lnTo>
                <a:cubicBezTo>
                  <a:pt x="3382" y="881"/>
                  <a:pt x="4097" y="976"/>
                  <a:pt x="4811" y="1119"/>
                </a:cubicBezTo>
                <a:cubicBezTo>
                  <a:pt x="5740" y="1310"/>
                  <a:pt x="6716" y="1500"/>
                  <a:pt x="7621" y="1786"/>
                </a:cubicBezTo>
                <a:cubicBezTo>
                  <a:pt x="7002" y="1929"/>
                  <a:pt x="6359" y="2120"/>
                  <a:pt x="5978" y="2596"/>
                </a:cubicBezTo>
                <a:lnTo>
                  <a:pt x="5954" y="2596"/>
                </a:lnTo>
                <a:cubicBezTo>
                  <a:pt x="5145" y="2120"/>
                  <a:pt x="4287" y="1715"/>
                  <a:pt x="3478" y="1238"/>
                </a:cubicBezTo>
                <a:cubicBezTo>
                  <a:pt x="3216" y="1095"/>
                  <a:pt x="2954" y="953"/>
                  <a:pt x="2668" y="810"/>
                </a:cubicBezTo>
                <a:close/>
                <a:moveTo>
                  <a:pt x="1191" y="953"/>
                </a:moveTo>
                <a:lnTo>
                  <a:pt x="1191" y="953"/>
                </a:lnTo>
                <a:cubicBezTo>
                  <a:pt x="1858" y="1215"/>
                  <a:pt x="2501" y="1500"/>
                  <a:pt x="3120" y="1834"/>
                </a:cubicBezTo>
                <a:cubicBezTo>
                  <a:pt x="4002" y="2310"/>
                  <a:pt x="4907" y="2786"/>
                  <a:pt x="5740" y="3286"/>
                </a:cubicBezTo>
                <a:cubicBezTo>
                  <a:pt x="5692" y="4191"/>
                  <a:pt x="5740" y="5144"/>
                  <a:pt x="5621" y="6049"/>
                </a:cubicBezTo>
                <a:cubicBezTo>
                  <a:pt x="5288" y="5668"/>
                  <a:pt x="4930" y="5287"/>
                  <a:pt x="4597" y="4906"/>
                </a:cubicBezTo>
                <a:cubicBezTo>
                  <a:pt x="4597" y="4882"/>
                  <a:pt x="4573" y="4858"/>
                  <a:pt x="4549" y="4858"/>
                </a:cubicBezTo>
                <a:cubicBezTo>
                  <a:pt x="4526" y="4811"/>
                  <a:pt x="4502" y="4811"/>
                  <a:pt x="4478" y="4787"/>
                </a:cubicBezTo>
                <a:cubicBezTo>
                  <a:pt x="3216" y="3667"/>
                  <a:pt x="2287" y="2239"/>
                  <a:pt x="1191" y="953"/>
                </a:cubicBezTo>
                <a:close/>
                <a:moveTo>
                  <a:pt x="1025" y="1834"/>
                </a:moveTo>
                <a:lnTo>
                  <a:pt x="1025" y="1834"/>
                </a:lnTo>
                <a:cubicBezTo>
                  <a:pt x="1930" y="2953"/>
                  <a:pt x="2787" y="4144"/>
                  <a:pt x="3859" y="5144"/>
                </a:cubicBezTo>
                <a:cubicBezTo>
                  <a:pt x="3406" y="5787"/>
                  <a:pt x="3073" y="6501"/>
                  <a:pt x="2858" y="7263"/>
                </a:cubicBezTo>
                <a:cubicBezTo>
                  <a:pt x="2477" y="6335"/>
                  <a:pt x="2263" y="5358"/>
                  <a:pt x="1930" y="4430"/>
                </a:cubicBezTo>
                <a:cubicBezTo>
                  <a:pt x="1644" y="3548"/>
                  <a:pt x="1287" y="2691"/>
                  <a:pt x="1025" y="1834"/>
                </a:cubicBezTo>
                <a:close/>
                <a:moveTo>
                  <a:pt x="406" y="0"/>
                </a:moveTo>
                <a:cubicBezTo>
                  <a:pt x="263" y="0"/>
                  <a:pt x="144" y="71"/>
                  <a:pt x="96" y="214"/>
                </a:cubicBezTo>
                <a:cubicBezTo>
                  <a:pt x="72" y="238"/>
                  <a:pt x="25" y="286"/>
                  <a:pt x="25" y="333"/>
                </a:cubicBezTo>
                <a:cubicBezTo>
                  <a:pt x="1" y="333"/>
                  <a:pt x="1" y="357"/>
                  <a:pt x="25" y="357"/>
                </a:cubicBezTo>
                <a:cubicBezTo>
                  <a:pt x="1" y="381"/>
                  <a:pt x="1" y="381"/>
                  <a:pt x="25" y="405"/>
                </a:cubicBezTo>
                <a:cubicBezTo>
                  <a:pt x="1" y="405"/>
                  <a:pt x="1" y="405"/>
                  <a:pt x="25" y="429"/>
                </a:cubicBezTo>
                <a:cubicBezTo>
                  <a:pt x="1" y="429"/>
                  <a:pt x="1" y="453"/>
                  <a:pt x="25" y="476"/>
                </a:cubicBezTo>
                <a:lnTo>
                  <a:pt x="25" y="500"/>
                </a:lnTo>
                <a:lnTo>
                  <a:pt x="25" y="524"/>
                </a:lnTo>
                <a:cubicBezTo>
                  <a:pt x="1" y="548"/>
                  <a:pt x="1" y="548"/>
                  <a:pt x="25" y="548"/>
                </a:cubicBezTo>
                <a:cubicBezTo>
                  <a:pt x="310" y="2048"/>
                  <a:pt x="906" y="3453"/>
                  <a:pt x="1406" y="4906"/>
                </a:cubicBezTo>
                <a:cubicBezTo>
                  <a:pt x="1834" y="6097"/>
                  <a:pt x="2073" y="7359"/>
                  <a:pt x="2692" y="8478"/>
                </a:cubicBezTo>
                <a:cubicBezTo>
                  <a:pt x="2763" y="8589"/>
                  <a:pt x="2872" y="8640"/>
                  <a:pt x="2982" y="8640"/>
                </a:cubicBezTo>
                <a:cubicBezTo>
                  <a:pt x="3131" y="8640"/>
                  <a:pt x="3280" y="8547"/>
                  <a:pt x="3335" y="8383"/>
                </a:cubicBezTo>
                <a:cubicBezTo>
                  <a:pt x="3501" y="7406"/>
                  <a:pt x="3859" y="6501"/>
                  <a:pt x="4383" y="5668"/>
                </a:cubicBezTo>
                <a:cubicBezTo>
                  <a:pt x="4787" y="6144"/>
                  <a:pt x="5216" y="6597"/>
                  <a:pt x="5621" y="7097"/>
                </a:cubicBezTo>
                <a:cubicBezTo>
                  <a:pt x="5690" y="7165"/>
                  <a:pt x="5774" y="7197"/>
                  <a:pt x="5857" y="7197"/>
                </a:cubicBezTo>
                <a:cubicBezTo>
                  <a:pt x="6004" y="7197"/>
                  <a:pt x="6147" y="7098"/>
                  <a:pt x="6193" y="6930"/>
                </a:cubicBezTo>
                <a:cubicBezTo>
                  <a:pt x="6502" y="5692"/>
                  <a:pt x="6407" y="4406"/>
                  <a:pt x="6502" y="3120"/>
                </a:cubicBezTo>
                <a:cubicBezTo>
                  <a:pt x="6978" y="2429"/>
                  <a:pt x="8288" y="2429"/>
                  <a:pt x="9050" y="2239"/>
                </a:cubicBezTo>
                <a:cubicBezTo>
                  <a:pt x="9265" y="2143"/>
                  <a:pt x="9384" y="1715"/>
                  <a:pt x="9074" y="1596"/>
                </a:cubicBezTo>
                <a:cubicBezTo>
                  <a:pt x="7860" y="1072"/>
                  <a:pt x="6550" y="834"/>
                  <a:pt x="5288" y="524"/>
                </a:cubicBezTo>
                <a:cubicBezTo>
                  <a:pt x="4502" y="357"/>
                  <a:pt x="3716" y="262"/>
                  <a:pt x="2930" y="214"/>
                </a:cubicBezTo>
                <a:cubicBezTo>
                  <a:pt x="2096" y="143"/>
                  <a:pt x="1263" y="24"/>
                  <a:pt x="406"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76;p108">
            <a:extLst>
              <a:ext uri="{FF2B5EF4-FFF2-40B4-BE49-F238E27FC236}">
                <a16:creationId xmlns:a16="http://schemas.microsoft.com/office/drawing/2014/main" id="{504B86E7-044D-EA47-2F9B-1144D47DFEE5}"/>
              </a:ext>
            </a:extLst>
          </p:cNvPr>
          <p:cNvGrpSpPr/>
          <p:nvPr/>
        </p:nvGrpSpPr>
        <p:grpSpPr>
          <a:xfrm>
            <a:off x="6542265" y="98178"/>
            <a:ext cx="563267" cy="562290"/>
            <a:chOff x="1072225" y="3663900"/>
            <a:chExt cx="244725" cy="244300"/>
          </a:xfrm>
          <a:solidFill>
            <a:srgbClr val="000000">
              <a:alpha val="60000"/>
            </a:srgbClr>
          </a:solidFill>
        </p:grpSpPr>
        <p:sp>
          <p:nvSpPr>
            <p:cNvPr id="6" name="Google Shape;1677;p108">
              <a:extLst>
                <a:ext uri="{FF2B5EF4-FFF2-40B4-BE49-F238E27FC236}">
                  <a16:creationId xmlns:a16="http://schemas.microsoft.com/office/drawing/2014/main" id="{B3416343-EB49-1572-ABCA-78A863242F49}"/>
                </a:ext>
              </a:extLst>
            </p:cNvPr>
            <p:cNvSpPr/>
            <p:nvPr/>
          </p:nvSpPr>
          <p:spPr>
            <a:xfrm>
              <a:off x="1072225" y="3663900"/>
              <a:ext cx="244725" cy="244300"/>
            </a:xfrm>
            <a:custGeom>
              <a:avLst/>
              <a:gdLst/>
              <a:ahLst/>
              <a:cxnLst/>
              <a:rect l="l" t="t" r="r" b="b"/>
              <a:pathLst>
                <a:path w="9789" h="9772" extrusionOk="0">
                  <a:moveTo>
                    <a:pt x="4790" y="2263"/>
                  </a:moveTo>
                  <a:cubicBezTo>
                    <a:pt x="5716" y="2263"/>
                    <a:pt x="6644" y="2287"/>
                    <a:pt x="7573" y="2334"/>
                  </a:cubicBezTo>
                  <a:cubicBezTo>
                    <a:pt x="7573" y="2358"/>
                    <a:pt x="7573" y="2382"/>
                    <a:pt x="7573" y="2406"/>
                  </a:cubicBezTo>
                  <a:cubicBezTo>
                    <a:pt x="7764" y="3525"/>
                    <a:pt x="8049" y="4740"/>
                    <a:pt x="7883" y="5883"/>
                  </a:cubicBezTo>
                  <a:cubicBezTo>
                    <a:pt x="7692" y="5885"/>
                    <a:pt x="7502" y="5886"/>
                    <a:pt x="7311" y="5886"/>
                  </a:cubicBezTo>
                  <a:cubicBezTo>
                    <a:pt x="6549" y="5886"/>
                    <a:pt x="5787" y="5871"/>
                    <a:pt x="5025" y="5871"/>
                  </a:cubicBezTo>
                  <a:cubicBezTo>
                    <a:pt x="4072" y="5871"/>
                    <a:pt x="3120" y="5895"/>
                    <a:pt x="2167" y="6002"/>
                  </a:cubicBezTo>
                  <a:cubicBezTo>
                    <a:pt x="2024" y="4787"/>
                    <a:pt x="1977" y="3573"/>
                    <a:pt x="2024" y="2334"/>
                  </a:cubicBezTo>
                  <a:cubicBezTo>
                    <a:pt x="2941" y="2287"/>
                    <a:pt x="3864" y="2263"/>
                    <a:pt x="4790" y="2263"/>
                  </a:cubicBezTo>
                  <a:close/>
                  <a:moveTo>
                    <a:pt x="4703" y="1"/>
                  </a:moveTo>
                  <a:cubicBezTo>
                    <a:pt x="4483" y="1"/>
                    <a:pt x="4263" y="143"/>
                    <a:pt x="4239" y="429"/>
                  </a:cubicBezTo>
                  <a:cubicBezTo>
                    <a:pt x="4239" y="739"/>
                    <a:pt x="4239" y="1048"/>
                    <a:pt x="4287" y="1358"/>
                  </a:cubicBezTo>
                  <a:cubicBezTo>
                    <a:pt x="3048" y="1382"/>
                    <a:pt x="1810" y="1429"/>
                    <a:pt x="572" y="1429"/>
                  </a:cubicBezTo>
                  <a:cubicBezTo>
                    <a:pt x="0" y="1477"/>
                    <a:pt x="0" y="2311"/>
                    <a:pt x="572" y="2358"/>
                  </a:cubicBezTo>
                  <a:lnTo>
                    <a:pt x="1096" y="2358"/>
                  </a:lnTo>
                  <a:cubicBezTo>
                    <a:pt x="1048" y="3620"/>
                    <a:pt x="1119" y="4859"/>
                    <a:pt x="1262" y="6121"/>
                  </a:cubicBezTo>
                  <a:lnTo>
                    <a:pt x="667" y="6121"/>
                  </a:lnTo>
                  <a:cubicBezTo>
                    <a:pt x="95" y="6145"/>
                    <a:pt x="95" y="6978"/>
                    <a:pt x="667" y="7026"/>
                  </a:cubicBezTo>
                  <a:cubicBezTo>
                    <a:pt x="1881" y="7026"/>
                    <a:pt x="3096" y="6978"/>
                    <a:pt x="4311" y="6954"/>
                  </a:cubicBezTo>
                  <a:lnTo>
                    <a:pt x="4311" y="7454"/>
                  </a:lnTo>
                  <a:cubicBezTo>
                    <a:pt x="3644" y="7955"/>
                    <a:pt x="2977" y="8431"/>
                    <a:pt x="2310" y="8883"/>
                  </a:cubicBezTo>
                  <a:cubicBezTo>
                    <a:pt x="1893" y="9162"/>
                    <a:pt x="2139" y="9772"/>
                    <a:pt x="2523" y="9772"/>
                  </a:cubicBezTo>
                  <a:cubicBezTo>
                    <a:pt x="2599" y="9772"/>
                    <a:pt x="2680" y="9748"/>
                    <a:pt x="2763" y="9693"/>
                  </a:cubicBezTo>
                  <a:cubicBezTo>
                    <a:pt x="3334" y="9312"/>
                    <a:pt x="3858" y="8931"/>
                    <a:pt x="4406" y="8526"/>
                  </a:cubicBezTo>
                  <a:cubicBezTo>
                    <a:pt x="4406" y="8621"/>
                    <a:pt x="4406" y="8717"/>
                    <a:pt x="4430" y="8788"/>
                  </a:cubicBezTo>
                  <a:cubicBezTo>
                    <a:pt x="4468" y="9028"/>
                    <a:pt x="4635" y="9133"/>
                    <a:pt x="4815" y="9133"/>
                  </a:cubicBezTo>
                  <a:cubicBezTo>
                    <a:pt x="5081" y="9133"/>
                    <a:pt x="5377" y="8905"/>
                    <a:pt x="5335" y="8550"/>
                  </a:cubicBezTo>
                  <a:cubicBezTo>
                    <a:pt x="5311" y="8455"/>
                    <a:pt x="5287" y="8383"/>
                    <a:pt x="5287" y="8288"/>
                  </a:cubicBezTo>
                  <a:lnTo>
                    <a:pt x="5287" y="8288"/>
                  </a:lnTo>
                  <a:cubicBezTo>
                    <a:pt x="6049" y="8621"/>
                    <a:pt x="6763" y="9002"/>
                    <a:pt x="7478" y="9455"/>
                  </a:cubicBezTo>
                  <a:cubicBezTo>
                    <a:pt x="7556" y="9503"/>
                    <a:pt x="7633" y="9524"/>
                    <a:pt x="7706" y="9524"/>
                  </a:cubicBezTo>
                  <a:cubicBezTo>
                    <a:pt x="8103" y="9524"/>
                    <a:pt x="8376" y="8907"/>
                    <a:pt x="7954" y="8645"/>
                  </a:cubicBezTo>
                  <a:cubicBezTo>
                    <a:pt x="7073" y="8121"/>
                    <a:pt x="6168" y="7645"/>
                    <a:pt x="5215" y="7240"/>
                  </a:cubicBezTo>
                  <a:lnTo>
                    <a:pt x="5215" y="6931"/>
                  </a:lnTo>
                  <a:cubicBezTo>
                    <a:pt x="5373" y="6928"/>
                    <a:pt x="5531" y="6926"/>
                    <a:pt x="5689" y="6926"/>
                  </a:cubicBezTo>
                  <a:cubicBezTo>
                    <a:pt x="6793" y="6926"/>
                    <a:pt x="7895" y="6999"/>
                    <a:pt x="8978" y="7145"/>
                  </a:cubicBezTo>
                  <a:cubicBezTo>
                    <a:pt x="9000" y="7148"/>
                    <a:pt x="9022" y="7149"/>
                    <a:pt x="9043" y="7149"/>
                  </a:cubicBezTo>
                  <a:cubicBezTo>
                    <a:pt x="9569" y="7149"/>
                    <a:pt x="9789" y="6331"/>
                    <a:pt x="9216" y="6240"/>
                  </a:cubicBezTo>
                  <a:lnTo>
                    <a:pt x="8764" y="6192"/>
                  </a:lnTo>
                  <a:cubicBezTo>
                    <a:pt x="8978" y="4954"/>
                    <a:pt x="8716" y="3668"/>
                    <a:pt x="8526" y="2430"/>
                  </a:cubicBezTo>
                  <a:lnTo>
                    <a:pt x="8526" y="2430"/>
                  </a:lnTo>
                  <a:lnTo>
                    <a:pt x="8883" y="2477"/>
                  </a:lnTo>
                  <a:cubicBezTo>
                    <a:pt x="8906" y="2480"/>
                    <a:pt x="8929" y="2481"/>
                    <a:pt x="8951" y="2481"/>
                  </a:cubicBezTo>
                  <a:cubicBezTo>
                    <a:pt x="9496" y="2481"/>
                    <a:pt x="9693" y="1664"/>
                    <a:pt x="9121" y="1572"/>
                  </a:cubicBezTo>
                  <a:cubicBezTo>
                    <a:pt x="7835" y="1406"/>
                    <a:pt x="6525" y="1334"/>
                    <a:pt x="5215" y="1334"/>
                  </a:cubicBezTo>
                  <a:cubicBezTo>
                    <a:pt x="5168" y="1048"/>
                    <a:pt x="5144" y="739"/>
                    <a:pt x="5168" y="429"/>
                  </a:cubicBezTo>
                  <a:cubicBezTo>
                    <a:pt x="5144" y="143"/>
                    <a:pt x="4924"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78;p108">
              <a:extLst>
                <a:ext uri="{FF2B5EF4-FFF2-40B4-BE49-F238E27FC236}">
                  <a16:creationId xmlns:a16="http://schemas.microsoft.com/office/drawing/2014/main" id="{54A4BF0D-65FA-442C-8141-4C56C74418A6}"/>
                </a:ext>
              </a:extLst>
            </p:cNvPr>
            <p:cNvSpPr/>
            <p:nvPr/>
          </p:nvSpPr>
          <p:spPr>
            <a:xfrm>
              <a:off x="1150800" y="3723950"/>
              <a:ext cx="87550" cy="76625"/>
            </a:xfrm>
            <a:custGeom>
              <a:avLst/>
              <a:gdLst/>
              <a:ahLst/>
              <a:cxnLst/>
              <a:rect l="l" t="t" r="r" b="b"/>
              <a:pathLst>
                <a:path w="3502" h="3065" extrusionOk="0">
                  <a:moveTo>
                    <a:pt x="1961" y="478"/>
                  </a:moveTo>
                  <a:cubicBezTo>
                    <a:pt x="2347" y="478"/>
                    <a:pt x="2723" y="713"/>
                    <a:pt x="2882" y="1099"/>
                  </a:cubicBezTo>
                  <a:cubicBezTo>
                    <a:pt x="2549" y="1242"/>
                    <a:pt x="2215" y="1337"/>
                    <a:pt x="1858" y="1385"/>
                  </a:cubicBezTo>
                  <a:lnTo>
                    <a:pt x="1787" y="1385"/>
                  </a:lnTo>
                  <a:cubicBezTo>
                    <a:pt x="1787" y="1290"/>
                    <a:pt x="1787" y="1195"/>
                    <a:pt x="1787" y="1099"/>
                  </a:cubicBezTo>
                  <a:cubicBezTo>
                    <a:pt x="1787" y="909"/>
                    <a:pt x="1834" y="694"/>
                    <a:pt x="1834" y="480"/>
                  </a:cubicBezTo>
                  <a:lnTo>
                    <a:pt x="1906" y="480"/>
                  </a:lnTo>
                  <a:cubicBezTo>
                    <a:pt x="1924" y="479"/>
                    <a:pt x="1943" y="478"/>
                    <a:pt x="1961" y="478"/>
                  </a:cubicBezTo>
                  <a:close/>
                  <a:moveTo>
                    <a:pt x="1358" y="647"/>
                  </a:moveTo>
                  <a:lnTo>
                    <a:pt x="1358" y="647"/>
                  </a:lnTo>
                  <a:cubicBezTo>
                    <a:pt x="1310" y="1052"/>
                    <a:pt x="1191" y="1718"/>
                    <a:pt x="1620" y="1838"/>
                  </a:cubicBezTo>
                  <a:cubicBezTo>
                    <a:pt x="1679" y="1843"/>
                    <a:pt x="1739" y="1846"/>
                    <a:pt x="1799" y="1846"/>
                  </a:cubicBezTo>
                  <a:cubicBezTo>
                    <a:pt x="2008" y="1846"/>
                    <a:pt x="2221" y="1811"/>
                    <a:pt x="2406" y="1718"/>
                  </a:cubicBezTo>
                  <a:cubicBezTo>
                    <a:pt x="2596" y="1671"/>
                    <a:pt x="2787" y="1623"/>
                    <a:pt x="2954" y="1552"/>
                  </a:cubicBezTo>
                  <a:lnTo>
                    <a:pt x="2954" y="1552"/>
                  </a:lnTo>
                  <a:cubicBezTo>
                    <a:pt x="2954" y="1909"/>
                    <a:pt x="2763" y="2219"/>
                    <a:pt x="2477" y="2433"/>
                  </a:cubicBezTo>
                  <a:cubicBezTo>
                    <a:pt x="2296" y="2562"/>
                    <a:pt x="2056" y="2623"/>
                    <a:pt x="1808" y="2623"/>
                  </a:cubicBezTo>
                  <a:cubicBezTo>
                    <a:pt x="1369" y="2623"/>
                    <a:pt x="904" y="2434"/>
                    <a:pt x="691" y="2099"/>
                  </a:cubicBezTo>
                  <a:cubicBezTo>
                    <a:pt x="358" y="1576"/>
                    <a:pt x="834" y="956"/>
                    <a:pt x="1358" y="647"/>
                  </a:cubicBezTo>
                  <a:close/>
                  <a:moveTo>
                    <a:pt x="1998" y="1"/>
                  </a:moveTo>
                  <a:cubicBezTo>
                    <a:pt x="1967" y="1"/>
                    <a:pt x="1937" y="2"/>
                    <a:pt x="1906" y="4"/>
                  </a:cubicBezTo>
                  <a:cubicBezTo>
                    <a:pt x="1048" y="28"/>
                    <a:pt x="1" y="980"/>
                    <a:pt x="167" y="1909"/>
                  </a:cubicBezTo>
                  <a:cubicBezTo>
                    <a:pt x="313" y="2676"/>
                    <a:pt x="1034" y="3065"/>
                    <a:pt x="1759" y="3065"/>
                  </a:cubicBezTo>
                  <a:cubicBezTo>
                    <a:pt x="1980" y="3065"/>
                    <a:pt x="2200" y="3029"/>
                    <a:pt x="2406" y="2957"/>
                  </a:cubicBezTo>
                  <a:cubicBezTo>
                    <a:pt x="3096" y="2695"/>
                    <a:pt x="3501" y="1980"/>
                    <a:pt x="3406" y="1266"/>
                  </a:cubicBezTo>
                  <a:cubicBezTo>
                    <a:pt x="3315" y="535"/>
                    <a:pt x="2719" y="1"/>
                    <a:pt x="19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19;p108">
            <a:extLst>
              <a:ext uri="{FF2B5EF4-FFF2-40B4-BE49-F238E27FC236}">
                <a16:creationId xmlns:a16="http://schemas.microsoft.com/office/drawing/2014/main" id="{54715FA9-A4F8-438E-4F4D-01634A160558}"/>
              </a:ext>
            </a:extLst>
          </p:cNvPr>
          <p:cNvSpPr/>
          <p:nvPr/>
        </p:nvSpPr>
        <p:spPr>
          <a:xfrm rot="536242">
            <a:off x="7143973" y="655454"/>
            <a:ext cx="791625" cy="556745"/>
          </a:xfrm>
          <a:custGeom>
            <a:avLst/>
            <a:gdLst/>
            <a:ahLst/>
            <a:cxnLst/>
            <a:rect l="l" t="t" r="r" b="b"/>
            <a:pathLst>
              <a:path w="11312" h="10748" extrusionOk="0">
                <a:moveTo>
                  <a:pt x="5311" y="1143"/>
                </a:moveTo>
                <a:lnTo>
                  <a:pt x="5311" y="1167"/>
                </a:lnTo>
                <a:lnTo>
                  <a:pt x="5811" y="1167"/>
                </a:lnTo>
                <a:cubicBezTo>
                  <a:pt x="5882" y="1715"/>
                  <a:pt x="5930" y="2263"/>
                  <a:pt x="5930" y="2810"/>
                </a:cubicBezTo>
                <a:cubicBezTo>
                  <a:pt x="5882" y="2763"/>
                  <a:pt x="5811" y="2715"/>
                  <a:pt x="5763" y="2667"/>
                </a:cubicBezTo>
                <a:cubicBezTo>
                  <a:pt x="5712" y="2616"/>
                  <a:pt x="5647" y="2591"/>
                  <a:pt x="5582" y="2591"/>
                </a:cubicBezTo>
                <a:cubicBezTo>
                  <a:pt x="5497" y="2591"/>
                  <a:pt x="5412" y="2634"/>
                  <a:pt x="5358" y="2715"/>
                </a:cubicBezTo>
                <a:cubicBezTo>
                  <a:pt x="5358" y="2715"/>
                  <a:pt x="5335" y="2739"/>
                  <a:pt x="5335" y="2739"/>
                </a:cubicBezTo>
                <a:cubicBezTo>
                  <a:pt x="5287" y="2215"/>
                  <a:pt x="5287" y="1691"/>
                  <a:pt x="5311" y="1143"/>
                </a:cubicBezTo>
                <a:close/>
                <a:moveTo>
                  <a:pt x="8978" y="1048"/>
                </a:moveTo>
                <a:cubicBezTo>
                  <a:pt x="9431" y="2953"/>
                  <a:pt x="9788" y="4882"/>
                  <a:pt x="10002" y="6811"/>
                </a:cubicBezTo>
                <a:cubicBezTo>
                  <a:pt x="9597" y="6816"/>
                  <a:pt x="9192" y="6818"/>
                  <a:pt x="8786" y="6818"/>
                </a:cubicBezTo>
                <a:cubicBezTo>
                  <a:pt x="7065" y="6818"/>
                  <a:pt x="5335" y="6783"/>
                  <a:pt x="3620" y="6763"/>
                </a:cubicBezTo>
                <a:cubicBezTo>
                  <a:pt x="3435" y="6751"/>
                  <a:pt x="3251" y="6745"/>
                  <a:pt x="3066" y="6745"/>
                </a:cubicBezTo>
                <a:cubicBezTo>
                  <a:pt x="2536" y="6745"/>
                  <a:pt x="2007" y="6794"/>
                  <a:pt x="1477" y="6882"/>
                </a:cubicBezTo>
                <a:cubicBezTo>
                  <a:pt x="1905" y="5001"/>
                  <a:pt x="2239" y="3072"/>
                  <a:pt x="2405" y="1167"/>
                </a:cubicBezTo>
                <a:lnTo>
                  <a:pt x="4811" y="1167"/>
                </a:lnTo>
                <a:cubicBezTo>
                  <a:pt x="4739" y="1881"/>
                  <a:pt x="4787" y="2620"/>
                  <a:pt x="4906" y="3334"/>
                </a:cubicBezTo>
                <a:cubicBezTo>
                  <a:pt x="4936" y="3456"/>
                  <a:pt x="5044" y="3529"/>
                  <a:pt x="5155" y="3529"/>
                </a:cubicBezTo>
                <a:cubicBezTo>
                  <a:pt x="5218" y="3529"/>
                  <a:pt x="5283" y="3505"/>
                  <a:pt x="5335" y="3453"/>
                </a:cubicBezTo>
                <a:cubicBezTo>
                  <a:pt x="5430" y="3358"/>
                  <a:pt x="5525" y="3287"/>
                  <a:pt x="5620" y="3215"/>
                </a:cubicBezTo>
                <a:cubicBezTo>
                  <a:pt x="5739" y="3310"/>
                  <a:pt x="5882" y="3382"/>
                  <a:pt x="6025" y="3453"/>
                </a:cubicBezTo>
                <a:cubicBezTo>
                  <a:pt x="6063" y="3472"/>
                  <a:pt x="6103" y="3481"/>
                  <a:pt x="6144" y="3481"/>
                </a:cubicBezTo>
                <a:cubicBezTo>
                  <a:pt x="6258" y="3481"/>
                  <a:pt x="6371" y="3410"/>
                  <a:pt x="6406" y="3287"/>
                </a:cubicBezTo>
                <a:cubicBezTo>
                  <a:pt x="6525" y="2596"/>
                  <a:pt x="6382" y="1858"/>
                  <a:pt x="6335" y="1143"/>
                </a:cubicBezTo>
                <a:cubicBezTo>
                  <a:pt x="7216" y="1119"/>
                  <a:pt x="8097" y="1096"/>
                  <a:pt x="8978" y="1048"/>
                </a:cubicBezTo>
                <a:close/>
                <a:moveTo>
                  <a:pt x="3261" y="7747"/>
                </a:moveTo>
                <a:cubicBezTo>
                  <a:pt x="4058" y="7747"/>
                  <a:pt x="4820" y="7826"/>
                  <a:pt x="5049" y="7835"/>
                </a:cubicBezTo>
                <a:cubicBezTo>
                  <a:pt x="6382" y="7835"/>
                  <a:pt x="7716" y="7859"/>
                  <a:pt x="9026" y="7859"/>
                </a:cubicBezTo>
                <a:cubicBezTo>
                  <a:pt x="8764" y="8430"/>
                  <a:pt x="8788" y="9097"/>
                  <a:pt x="9073" y="9669"/>
                </a:cubicBezTo>
                <a:cubicBezTo>
                  <a:pt x="7978" y="9669"/>
                  <a:pt x="6906" y="9669"/>
                  <a:pt x="5811" y="9645"/>
                </a:cubicBezTo>
                <a:cubicBezTo>
                  <a:pt x="4977" y="9645"/>
                  <a:pt x="4168" y="9645"/>
                  <a:pt x="3334" y="9597"/>
                </a:cubicBezTo>
                <a:cubicBezTo>
                  <a:pt x="2739" y="9550"/>
                  <a:pt x="1334" y="9454"/>
                  <a:pt x="1096" y="8764"/>
                </a:cubicBezTo>
                <a:cubicBezTo>
                  <a:pt x="796" y="7922"/>
                  <a:pt x="2069" y="7747"/>
                  <a:pt x="3261" y="7747"/>
                </a:cubicBezTo>
                <a:close/>
                <a:moveTo>
                  <a:pt x="9383" y="0"/>
                </a:moveTo>
                <a:cubicBezTo>
                  <a:pt x="7526" y="107"/>
                  <a:pt x="5668" y="121"/>
                  <a:pt x="3810" y="121"/>
                </a:cubicBezTo>
                <a:cubicBezTo>
                  <a:pt x="3191" y="121"/>
                  <a:pt x="2572" y="119"/>
                  <a:pt x="1953" y="119"/>
                </a:cubicBezTo>
                <a:cubicBezTo>
                  <a:pt x="1667" y="143"/>
                  <a:pt x="1429" y="357"/>
                  <a:pt x="1429" y="643"/>
                </a:cubicBezTo>
                <a:cubicBezTo>
                  <a:pt x="1167" y="3144"/>
                  <a:pt x="810" y="5668"/>
                  <a:pt x="72" y="8073"/>
                </a:cubicBezTo>
                <a:cubicBezTo>
                  <a:pt x="24" y="8168"/>
                  <a:pt x="24" y="8288"/>
                  <a:pt x="72" y="8383"/>
                </a:cubicBezTo>
                <a:lnTo>
                  <a:pt x="72" y="8597"/>
                </a:lnTo>
                <a:cubicBezTo>
                  <a:pt x="0" y="10455"/>
                  <a:pt x="2691" y="10621"/>
                  <a:pt x="4001" y="10693"/>
                </a:cubicBezTo>
                <a:cubicBezTo>
                  <a:pt x="4791" y="10736"/>
                  <a:pt x="5586" y="10748"/>
                  <a:pt x="6384" y="10748"/>
                </a:cubicBezTo>
                <a:cubicBezTo>
                  <a:pt x="7392" y="10748"/>
                  <a:pt x="8403" y="10729"/>
                  <a:pt x="9408" y="10729"/>
                </a:cubicBezTo>
                <a:cubicBezTo>
                  <a:pt x="9814" y="10729"/>
                  <a:pt x="10218" y="10732"/>
                  <a:pt x="10621" y="10740"/>
                </a:cubicBezTo>
                <a:cubicBezTo>
                  <a:pt x="10629" y="10741"/>
                  <a:pt x="10637" y="10741"/>
                  <a:pt x="10644" y="10741"/>
                </a:cubicBezTo>
                <a:cubicBezTo>
                  <a:pt x="11312" y="10741"/>
                  <a:pt x="11304" y="9716"/>
                  <a:pt x="10621" y="9693"/>
                </a:cubicBezTo>
                <a:lnTo>
                  <a:pt x="10336" y="9693"/>
                </a:lnTo>
                <a:cubicBezTo>
                  <a:pt x="9812" y="9312"/>
                  <a:pt x="9597" y="8264"/>
                  <a:pt x="10336" y="7978"/>
                </a:cubicBezTo>
                <a:cubicBezTo>
                  <a:pt x="10407" y="7954"/>
                  <a:pt x="10455" y="7907"/>
                  <a:pt x="10526" y="7859"/>
                </a:cubicBezTo>
                <a:lnTo>
                  <a:pt x="10598" y="7859"/>
                </a:lnTo>
                <a:cubicBezTo>
                  <a:pt x="10740" y="7859"/>
                  <a:pt x="10883" y="7811"/>
                  <a:pt x="10979" y="7692"/>
                </a:cubicBezTo>
                <a:cubicBezTo>
                  <a:pt x="11074" y="7597"/>
                  <a:pt x="11145" y="7454"/>
                  <a:pt x="11122" y="7311"/>
                </a:cubicBezTo>
                <a:cubicBezTo>
                  <a:pt x="10860" y="4977"/>
                  <a:pt x="10455" y="2667"/>
                  <a:pt x="9883" y="381"/>
                </a:cubicBezTo>
                <a:cubicBezTo>
                  <a:pt x="9812" y="143"/>
                  <a:pt x="9621" y="0"/>
                  <a:pt x="9383"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advTm="12638">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1000"/>
                                        <p:tgtEl>
                                          <p:spTgt spid="32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1000"/>
                                        <p:tgtEl>
                                          <p:spTgt spid="33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3"/>
                                        </p:tgtEl>
                                        <p:attrNameLst>
                                          <p:attrName>style.visibility</p:attrName>
                                        </p:attrNameLst>
                                      </p:cBhvr>
                                      <p:to>
                                        <p:strVal val="visible"/>
                                      </p:to>
                                    </p:set>
                                    <p:anim calcmode="lin" valueType="num">
                                      <p:cBhvr additive="base">
                                        <p:cTn id="13" dur="1000"/>
                                        <p:tgtEl>
                                          <p:spTgt spid="33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34"/>
                                        </p:tgtEl>
                                        <p:attrNameLst>
                                          <p:attrName>style.visibility</p:attrName>
                                        </p:attrNameLst>
                                      </p:cBhvr>
                                      <p:to>
                                        <p:strVal val="visible"/>
                                      </p:to>
                                    </p:set>
                                    <p:anim calcmode="lin" valueType="num">
                                      <p:cBhvr additive="base">
                                        <p:cTn id="16" dur="1000"/>
                                        <p:tgtEl>
                                          <p:spTgt spid="33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 calcmode="lin" valueType="num">
                                      <p:cBhvr additive="base">
                                        <p:cTn id="19" dur="1000"/>
                                        <p:tgtEl>
                                          <p:spTgt spid="33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35"/>
                                        </p:tgtEl>
                                        <p:attrNameLst>
                                          <p:attrName>style.visibility</p:attrName>
                                        </p:attrNameLst>
                                      </p:cBhvr>
                                      <p:to>
                                        <p:strVal val="visible"/>
                                      </p:to>
                                    </p:set>
                                    <p:anim calcmode="lin" valueType="num">
                                      <p:cBhvr additive="base">
                                        <p:cTn id="22" dur="1000"/>
                                        <p:tgtEl>
                                          <p:spTgt spid="33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6"/>
                                        </p:tgtEl>
                                        <p:attrNameLst>
                                          <p:attrName>style.visibility</p:attrName>
                                        </p:attrNameLst>
                                      </p:cBhvr>
                                      <p:to>
                                        <p:strVal val="visible"/>
                                      </p:to>
                                    </p:set>
                                    <p:anim calcmode="lin" valueType="num">
                                      <p:cBhvr additive="base">
                                        <p:cTn id="25" dur="1000"/>
                                        <p:tgtEl>
                                          <p:spTgt spid="336"/>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ENGAGE</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pic>
        <p:nvPicPr>
          <p:cNvPr id="344" name="Google Shape;344;p50"/>
          <p:cNvPicPr preferRelativeResize="0"/>
          <p:nvPr/>
        </p:nvPicPr>
        <p:blipFill rotWithShape="1">
          <a:blip r:embed="rId5">
            <a:alphaModFix/>
          </a:blip>
          <a:srcRect t="16970" r="8892" b="21025"/>
          <a:stretch/>
        </p:blipFill>
        <p:spPr>
          <a:xfrm rot="10800000">
            <a:off x="833700" y="1225600"/>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1">
                <a:shade val="45000"/>
                <a:satMod val="135000"/>
              </a:schemeClr>
              <a:prstClr val="white"/>
            </a:duotone>
          </a:blip>
          <a:srcRect t="16734" r="8892" b="18300"/>
          <a:stretch/>
        </p:blipFill>
        <p:spPr>
          <a:xfrm rot="10800000">
            <a:off x="833700" y="173795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cSld>
  <p:clrMapOvr>
    <a:masterClrMapping/>
  </p:clrMapOvr>
  <p:transition spd="slow" advTm="24751">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dirty="0"/>
              <a:t>Understand your challenge</a:t>
            </a:r>
          </a:p>
          <a:p>
            <a:pPr marL="457200" lvl="0" indent="-317500" algn="l" rtl="0">
              <a:spcBef>
                <a:spcPts val="0"/>
              </a:spcBef>
              <a:spcAft>
                <a:spcPts val="1200"/>
              </a:spcAft>
              <a:buSzPts val="1400"/>
              <a:buChar char="●"/>
            </a:pPr>
            <a:r>
              <a:rPr lang="en-CA" dirty="0"/>
              <a:t>Understand your audience</a:t>
            </a:r>
          </a:p>
          <a:p>
            <a:pPr marL="457200" lvl="0" indent="-317500" algn="l" rtl="0">
              <a:spcBef>
                <a:spcPts val="0"/>
              </a:spcBef>
              <a:spcAft>
                <a:spcPts val="1200"/>
              </a:spcAft>
              <a:buSzPts val="1400"/>
              <a:buChar char="●"/>
            </a:pPr>
            <a:r>
              <a:rPr lang="en-CA" dirty="0"/>
              <a:t>Clearly communicate why your solution matters</a:t>
            </a:r>
          </a:p>
          <a:p>
            <a:pPr marL="457200" lvl="0" indent="-317500" algn="l" rtl="0">
              <a:spcBef>
                <a:spcPts val="0"/>
              </a:spcBef>
              <a:spcAft>
                <a:spcPts val="1200"/>
              </a:spcAft>
              <a:buSzPts val="1400"/>
              <a:buChar char="●"/>
            </a:pPr>
            <a:r>
              <a:rPr lang="en-CA" dirty="0"/>
              <a:t>Structure what you want to say</a:t>
            </a:r>
          </a:p>
          <a:p>
            <a:pPr marL="457200" lvl="0" indent="-317500" algn="l" rtl="0">
              <a:spcBef>
                <a:spcPts val="0"/>
              </a:spcBef>
              <a:spcAft>
                <a:spcPts val="1200"/>
              </a:spcAft>
              <a:buSzPts val="1400"/>
              <a:buChar char="●"/>
            </a:pPr>
            <a:r>
              <a:rPr lang="en-CA" dirty="0"/>
              <a:t>Where possible, use visuals.</a:t>
            </a:r>
          </a:p>
          <a:p>
            <a:pPr marL="457200" lvl="0" indent="-317500" algn="l" rtl="0">
              <a:spcBef>
                <a:spcPts val="0"/>
              </a:spcBef>
              <a:spcAft>
                <a:spcPts val="1200"/>
              </a:spcAft>
              <a:buSzPts val="1400"/>
              <a:buChar char="●"/>
            </a:pPr>
            <a:r>
              <a:rPr lang="en-CA" dirty="0"/>
              <a:t>Use evidence effectively</a:t>
            </a:r>
          </a:p>
          <a:p>
            <a:pPr marL="457200" lvl="0" indent="-317500" algn="l" rtl="0">
              <a:spcBef>
                <a:spcPts val="0"/>
              </a:spcBef>
              <a:spcAft>
                <a:spcPts val="1200"/>
              </a:spcAft>
              <a:buSzPts val="1400"/>
              <a:buChar char="●"/>
            </a:pPr>
            <a:r>
              <a:rPr lang="en-CA" dirty="0"/>
              <a:t>Practice makes amazing.</a:t>
            </a:r>
          </a:p>
          <a:p>
            <a:pPr marL="457200" lvl="0" indent="-317500" algn="l" rtl="0">
              <a:spcBef>
                <a:spcPts val="0"/>
              </a:spcBef>
              <a:spcAft>
                <a:spcPts val="1200"/>
              </a:spcAft>
              <a:buSzPts val="1400"/>
              <a:buChar char="●"/>
            </a:pPr>
            <a:endParaRPr lang="en-CA" dirty="0"/>
          </a:p>
          <a:p>
            <a:pPr marL="457200" lvl="0" indent="-317500" algn="l" rtl="0">
              <a:spcBef>
                <a:spcPts val="0"/>
              </a:spcBef>
              <a:spcAft>
                <a:spcPts val="1200"/>
              </a:spcAft>
              <a:buSzPts val="1400"/>
              <a:buChar char="●"/>
            </a:pPr>
            <a:endParaRPr dirty="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Now what? Pitch!</a:t>
            </a:r>
            <a:endParaRPr dirty="0"/>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5855">
        <p15:prstTrans prst="pageCurlDouble"/>
      </p:transition>
    </mc:Choice>
    <mc:Fallback xmlns="">
      <p:transition spd="slow" advTm="105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Recap: The Challenge</a:t>
            </a:r>
            <a:endParaRPr dirty="0"/>
          </a:p>
        </p:txBody>
      </p:sp>
      <p:pic>
        <p:nvPicPr>
          <p:cNvPr id="2" name="Online Media 1" title="Labour Market Challenge">
            <a:hlinkClick r:id="" action="ppaction://media"/>
            <a:extLst>
              <a:ext uri="{FF2B5EF4-FFF2-40B4-BE49-F238E27FC236}">
                <a16:creationId xmlns:a16="http://schemas.microsoft.com/office/drawing/2014/main" id="{0A2FF4D2-3FD3-77C4-DA4F-F1241942623E}"/>
              </a:ext>
            </a:extLst>
          </p:cNvPr>
          <p:cNvPicPr>
            <a:picLocks noRot="1" noChangeAspect="1"/>
          </p:cNvPicPr>
          <p:nvPr>
            <a:videoFile r:link="rId2"/>
          </p:nvPr>
        </p:nvPicPr>
        <p:blipFill>
          <a:blip r:embed="rId5"/>
          <a:stretch>
            <a:fillRect/>
          </a:stretch>
        </p:blipFill>
        <p:spPr>
          <a:xfrm>
            <a:off x="1846151" y="1144021"/>
            <a:ext cx="5617212" cy="3173455"/>
          </a:xfrm>
          <a:prstGeom prst="rect">
            <a:avLst/>
          </a:prstGeom>
        </p:spPr>
      </p:pic>
    </p:spTree>
    <p:custDataLst>
      <p:tags r:id="rId1"/>
    </p:custDataLst>
  </p:cSld>
  <p:clrMapOvr>
    <a:masterClrMapping/>
  </p:clrMapOvr>
  <p:transition spd="slow" advTm="12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EXPLORE</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1908485045"/>
      </p:ext>
    </p:extLst>
  </p:cSld>
  <p:clrMapOvr>
    <a:masterClrMapping/>
  </p:clrMapOvr>
  <p:transition spd="slow" advTm="859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1"/>
          <p:cNvSpPr txBox="1">
            <a:spLocks noGrp="1"/>
          </p:cNvSpPr>
          <p:nvPr>
            <p:ph type="body" idx="1"/>
          </p:nvPr>
        </p:nvSpPr>
        <p:spPr>
          <a:xfrm>
            <a:off x="885035" y="1760368"/>
            <a:ext cx="3434308" cy="2270400"/>
          </a:xfrm>
          <a:prstGeom prst="rect">
            <a:avLst/>
          </a:prstGeom>
        </p:spPr>
        <p:txBody>
          <a:bodyPr spcFirstLastPara="1" wrap="square" lIns="91425" tIns="91425" rIns="91425" bIns="91425" anchor="t" anchorCtr="0">
            <a:noAutofit/>
          </a:bodyPr>
          <a:lstStyle/>
          <a:p>
            <a:pPr marL="0" lvl="0" indent="0" algn="ctr">
              <a:spcAft>
                <a:spcPts val="1600"/>
              </a:spcAft>
              <a:buNone/>
            </a:pPr>
            <a:r>
              <a:rPr lang="en-GB" sz="2000" dirty="0"/>
              <a:t>Resources to help you, and  are available to help you structure, plan, check off all the different pieces of a presentation. Your teacher will share them with you when you feel ready.</a:t>
            </a:r>
          </a:p>
        </p:txBody>
      </p:sp>
      <p:sp>
        <p:nvSpPr>
          <p:cNvPr id="353" name="Google Shape;353;p51"/>
          <p:cNvSpPr txBox="1">
            <a:spLocks noGrp="1"/>
          </p:cNvSpPr>
          <p:nvPr>
            <p:ph type="title"/>
          </p:nvPr>
        </p:nvSpPr>
        <p:spPr>
          <a:xfrm>
            <a:off x="1002324" y="711181"/>
            <a:ext cx="35696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Structure Your Pitch</a:t>
            </a:r>
            <a:endParaRPr dirty="0"/>
          </a:p>
        </p:txBody>
      </p:sp>
      <p:pic>
        <p:nvPicPr>
          <p:cNvPr id="354" name="Google Shape;354;p51"/>
          <p:cNvPicPr preferRelativeResize="0"/>
          <p:nvPr/>
        </p:nvPicPr>
        <p:blipFill>
          <a:blip r:embed="rId4">
            <a:alphaModFix amt="56000"/>
            <a:duotone>
              <a:schemeClr val="accent2">
                <a:shade val="45000"/>
                <a:satMod val="135000"/>
              </a:schemeClr>
              <a:prstClr val="white"/>
            </a:duotone>
          </a:blip>
          <a:stretch>
            <a:fillRect/>
          </a:stretch>
        </p:blipFill>
        <p:spPr>
          <a:xfrm rot="10800000">
            <a:off x="1189496" y="1439367"/>
            <a:ext cx="1918825" cy="216200"/>
          </a:xfrm>
          <a:prstGeom prst="rect">
            <a:avLst/>
          </a:prstGeom>
          <a:noFill/>
          <a:ln>
            <a:noFill/>
          </a:ln>
        </p:spPr>
      </p:pic>
      <p:pic>
        <p:nvPicPr>
          <p:cNvPr id="9" name="Picture 8" descr="Office supplies on table">
            <a:extLst>
              <a:ext uri="{FF2B5EF4-FFF2-40B4-BE49-F238E27FC236}">
                <a16:creationId xmlns:a16="http://schemas.microsoft.com/office/drawing/2014/main" id="{4769FAF0-C16B-962D-1099-BD6B425EE68A}"/>
              </a:ext>
            </a:extLst>
          </p:cNvPr>
          <p:cNvPicPr>
            <a:picLocks noChangeAspect="1"/>
          </p:cNvPicPr>
          <p:nvPr/>
        </p:nvPicPr>
        <p:blipFill>
          <a:blip r:embed="rId5"/>
          <a:stretch>
            <a:fillRect/>
          </a:stretch>
        </p:blipFill>
        <p:spPr>
          <a:xfrm rot="3803803">
            <a:off x="5192100" y="1503972"/>
            <a:ext cx="3208815" cy="2135556"/>
          </a:xfrm>
          <a:prstGeom prst="rect">
            <a:avLst/>
          </a:prstGeom>
          <a:ln>
            <a:noFill/>
          </a:ln>
          <a:effectLst>
            <a:outerShdw blurRad="292100" dist="139700" dir="2700000" algn="tl" rotWithShape="0">
              <a:srgbClr val="333333">
                <a:alpha val="65000"/>
              </a:srgbClr>
            </a:outerShdw>
          </a:effectLst>
        </p:spPr>
      </p:pic>
      <p:pic>
        <p:nvPicPr>
          <p:cNvPr id="360" name="Google Shape;360;p51"/>
          <p:cNvPicPr preferRelativeResize="0"/>
          <p:nvPr/>
        </p:nvPicPr>
        <p:blipFill>
          <a:blip r:embed="rId6">
            <a:alphaModFix amt="80000"/>
            <a:duotone>
              <a:prstClr val="black"/>
              <a:schemeClr val="accent2">
                <a:tint val="45000"/>
                <a:satMod val="400000"/>
              </a:schemeClr>
            </a:duotone>
          </a:blip>
          <a:stretch>
            <a:fillRect/>
          </a:stretch>
        </p:blipFill>
        <p:spPr>
          <a:xfrm rot="6023610" flipH="1">
            <a:off x="4529764" y="2979268"/>
            <a:ext cx="1579416" cy="716443"/>
          </a:xfrm>
          <a:prstGeom prst="rect">
            <a:avLst/>
          </a:prstGeom>
          <a:noFill/>
          <a:ln>
            <a:noFill/>
          </a:ln>
        </p:spPr>
      </p:pic>
    </p:spTree>
    <p:custDataLst>
      <p:tags r:id="rId1"/>
    </p:custDataLst>
  </p:cSld>
  <p:clrMapOvr>
    <a:masterClrMapping/>
  </p:clrMapOvr>
  <p:transition spd="slow" advTm="14907">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EXPLAIN</a:t>
            </a:r>
            <a:endParaRPr dirty="0"/>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342468054"/>
      </p:ext>
    </p:extLst>
  </p:cSld>
  <p:clrMapOvr>
    <a:masterClrMapping/>
  </p:clrMapOvr>
  <p:transition spd="slow" advTm="8709">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82600" lvl="0" indent="-342900">
              <a:spcAft>
                <a:spcPts val="1200"/>
              </a:spcAft>
              <a:buFont typeface="+mj-lt"/>
              <a:buAutoNum type="arabicPeriod"/>
            </a:pPr>
            <a:r>
              <a:rPr lang="en-CA" dirty="0"/>
              <a:t>Know Your Purpose and Audience</a:t>
            </a:r>
          </a:p>
          <a:p>
            <a:pPr marL="482600" lvl="0" indent="-342900">
              <a:spcAft>
                <a:spcPts val="1200"/>
              </a:spcAft>
              <a:buFont typeface="+mj-lt"/>
              <a:buAutoNum type="arabicPeriod"/>
            </a:pPr>
            <a:r>
              <a:rPr lang="en-CA" dirty="0"/>
              <a:t>Plan What You’re Going to Say</a:t>
            </a:r>
          </a:p>
          <a:p>
            <a:pPr marL="482600" lvl="0" indent="-342900">
              <a:spcAft>
                <a:spcPts val="1200"/>
              </a:spcAft>
              <a:buFont typeface="+mj-lt"/>
              <a:buAutoNum type="arabicPeriod"/>
            </a:pPr>
            <a:r>
              <a:rPr lang="en-CA" dirty="0"/>
              <a:t>Create a Title Slide</a:t>
            </a:r>
          </a:p>
          <a:p>
            <a:pPr marL="482600" lvl="0" indent="-342900">
              <a:spcAft>
                <a:spcPts val="1200"/>
              </a:spcAft>
              <a:buFont typeface="+mj-lt"/>
              <a:buAutoNum type="arabicPeriod"/>
            </a:pPr>
            <a:r>
              <a:rPr lang="en-CA" dirty="0"/>
              <a:t>Design your Slides</a:t>
            </a:r>
          </a:p>
          <a:p>
            <a:pPr marL="482600" lvl="0" indent="-342900">
              <a:spcAft>
                <a:spcPts val="1200"/>
              </a:spcAft>
              <a:buFont typeface="+mj-lt"/>
              <a:buAutoNum type="arabicPeriod"/>
            </a:pPr>
            <a:r>
              <a:rPr lang="en-CA" dirty="0"/>
              <a:t>Include Engaging Content</a:t>
            </a:r>
          </a:p>
          <a:p>
            <a:pPr marL="482600" lvl="0" indent="-342900">
              <a:spcAft>
                <a:spcPts val="1200"/>
              </a:spcAft>
              <a:buFont typeface="+mj-lt"/>
              <a:buAutoNum type="arabicPeriod"/>
            </a:pPr>
            <a:r>
              <a:rPr lang="en-CA" dirty="0"/>
              <a:t>Practice Your Delivery</a:t>
            </a:r>
          </a:p>
          <a:p>
            <a:pPr marL="482600" lvl="0" indent="-342900">
              <a:spcAft>
                <a:spcPts val="1200"/>
              </a:spcAft>
              <a:buFont typeface="+mj-lt"/>
              <a:buAutoNum type="arabicPeriod"/>
            </a:pPr>
            <a:r>
              <a:rPr lang="en-CA" dirty="0"/>
              <a:t>Prepare for Technical Issues</a:t>
            </a:r>
          </a:p>
          <a:p>
            <a:pPr marL="482600" lvl="0" indent="-342900">
              <a:spcAft>
                <a:spcPts val="1200"/>
              </a:spcAft>
              <a:buFont typeface="+mj-lt"/>
              <a:buAutoNum type="arabicPeriod"/>
            </a:pPr>
            <a:r>
              <a:rPr lang="en-CA" dirty="0"/>
              <a:t>Final Review</a:t>
            </a:r>
          </a:p>
          <a:p>
            <a:pPr marL="482600" lvl="0" indent="-342900">
              <a:spcAft>
                <a:spcPts val="1200"/>
              </a:spcAft>
              <a:buFont typeface="+mj-lt"/>
              <a:buAutoNum type="arabicPeriod"/>
            </a:pPr>
            <a:r>
              <a:rPr lang="en-CA" dirty="0"/>
              <a:t>Know You are Confident</a:t>
            </a:r>
          </a:p>
          <a:p>
            <a:pPr marL="482600" lvl="0" indent="-342900">
              <a:spcAft>
                <a:spcPts val="1200"/>
              </a:spcAft>
              <a:buFont typeface="+mj-lt"/>
              <a:buAutoNum type="arabicPeriod"/>
            </a:pPr>
            <a:r>
              <a:rPr lang="en-CA" dirty="0"/>
              <a:t>Be Open to Feedback</a:t>
            </a:r>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10 Things to Consider</a:t>
            </a:r>
            <a:endParaRPr dirty="0"/>
          </a:p>
        </p:txBody>
      </p:sp>
      <p:pic>
        <p:nvPicPr>
          <p:cNvPr id="48" name="Audio 47">
            <a:hlinkClick r:id="" action="ppaction://media"/>
            <a:extLst>
              <a:ext uri="{FF2B5EF4-FFF2-40B4-BE49-F238E27FC236}">
                <a16:creationId xmlns:a16="http://schemas.microsoft.com/office/drawing/2014/main" id="{48A6BA11-C358-D22A-0444-9CA76FA7971B}"/>
              </a:ext>
            </a:extLst>
          </p:cNvPr>
          <p:cNvPicPr>
            <a:picLocks noChangeAspect="1"/>
          </p:cNvPicPr>
          <p:nvPr>
            <a:audioFile r:link="rId2"/>
            <p:extLst>
              <p:ext uri="{DAA4B4D4-6D71-4841-9C94-3DE7FCFB9230}">
                <p14:media xmlns:p14="http://schemas.microsoft.com/office/powerpoint/2010/main" r:embed="rId3">
                  <p14:trim end="1383.7845"/>
                  <p14:bmkLst>
                    <p14:bmk name="Bookmark 1" time="9089.438"/>
                    <p14:bmk name="Bookmark 2" time="27198.931"/>
                    <p14:bmk name="Bookmark 3" time="39488.5467"/>
                    <p14:bmk name="Bookmark 4" time="56887.9465"/>
                    <p14:bmk name="Bookmark 5" time="75377.46000000001"/>
                    <p14:bmk name="Bookmark 6" time="85337.17"/>
                    <p14:bmk name="Bookmark 7" time="95846.8519"/>
                    <p14:bmk name="Bookmark 8" time="108546.4664"/>
                    <p14:bmk name="Bookmark 9" time="129195.8627"/>
                    <p14:bmk name="Bookmark 10" time="141085.4805"/>
                  </p14:bmkLst>
                </p14:media>
              </p:ext>
            </p:extLst>
          </p:nvPr>
        </p:nvPicPr>
        <p:blipFill>
          <a:blip r:embed="rId6"/>
          <a:srcRect l="-203125" t="-203125" r="-203125" b="-203125"/>
          <a:stretch>
            <a:fillRect/>
          </a:stretch>
        </p:blipFill>
        <p:spPr>
          <a:xfrm>
            <a:off x="-995172" y="3756443"/>
            <a:ext cx="1543050" cy="1543050"/>
          </a:xfrm>
          <a:prstGeom prst="ellipse">
            <a:avLst/>
          </a:prstGeom>
        </p:spPr>
      </p:pic>
      <p:pic>
        <p:nvPicPr>
          <p:cNvPr id="51" name="Picture 50" descr="Directional sign with colorful arrows">
            <a:extLst>
              <a:ext uri="{FF2B5EF4-FFF2-40B4-BE49-F238E27FC236}">
                <a16:creationId xmlns:a16="http://schemas.microsoft.com/office/drawing/2014/main" id="{AF0E170A-D207-DAB0-0E65-9CC32D62B64A}"/>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300"/>
                    </a14:imgEffect>
                    <a14:imgEffect>
                      <a14:saturation sat="66000"/>
                    </a14:imgEffect>
                  </a14:imgLayer>
                </a14:imgProps>
              </a:ext>
            </a:extLst>
          </a:blip>
          <a:srcRect l="18718" t="3482" r="52322"/>
          <a:stretch/>
        </p:blipFill>
        <p:spPr>
          <a:xfrm>
            <a:off x="657081" y="1535451"/>
            <a:ext cx="749547" cy="1665527"/>
          </a:xfrm>
          <a:prstGeom prst="rect">
            <a:avLst/>
          </a:prstGeom>
          <a:ln>
            <a:noFill/>
          </a:ln>
          <a:effectLst>
            <a:outerShdw blurRad="292100" dist="139700" dir="2700000" algn="tl" rotWithShape="0">
              <a:srgbClr val="333333">
                <a:alpha val="65000"/>
              </a:srgbClr>
            </a:outerShdw>
          </a:effectLst>
        </p:spPr>
      </p:pic>
      <p:pic>
        <p:nvPicPr>
          <p:cNvPr id="55" name="Picture 54" descr="Adhesive notes on glass wall">
            <a:extLst>
              <a:ext uri="{FF2B5EF4-FFF2-40B4-BE49-F238E27FC236}">
                <a16:creationId xmlns:a16="http://schemas.microsoft.com/office/drawing/2014/main" id="{EBF86DC6-54D7-E731-02D7-DFF18D3A632E}"/>
              </a:ext>
            </a:extLst>
          </p:cNvPr>
          <p:cNvPicPr>
            <a:picLocks noChangeAspect="1"/>
          </p:cNvPicPr>
          <p:nvPr/>
        </p:nvPicPr>
        <p:blipFill>
          <a:blip r:embed="rId9"/>
          <a:stretch>
            <a:fillRect/>
          </a:stretch>
        </p:blipFill>
        <p:spPr>
          <a:xfrm>
            <a:off x="1650664" y="1519912"/>
            <a:ext cx="1145638" cy="763572"/>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6CF930D1-CC93-3442-C2F6-49A51EA74C4E}"/>
              </a:ext>
            </a:extLst>
          </p:cNvPr>
          <p:cNvPicPr>
            <a:picLocks noChangeAspect="1"/>
          </p:cNvPicPr>
          <p:nvPr/>
        </p:nvPicPr>
        <p:blipFill>
          <a:blip r:embed="rId10"/>
          <a:stretch>
            <a:fillRect/>
          </a:stretch>
        </p:blipFill>
        <p:spPr>
          <a:xfrm>
            <a:off x="2978637" y="1199667"/>
            <a:ext cx="994217" cy="823780"/>
          </a:xfrm>
          <a:prstGeom prst="rect">
            <a:avLst/>
          </a:prstGeom>
          <a:ln>
            <a:noFill/>
          </a:ln>
          <a:effectLst>
            <a:outerShdw blurRad="292100" dist="139700" dir="2700000" algn="tl" rotWithShape="0">
              <a:srgbClr val="333333">
                <a:alpha val="65000"/>
              </a:srgbClr>
            </a:outerShdw>
          </a:effectLst>
        </p:spPr>
      </p:pic>
      <p:pic>
        <p:nvPicPr>
          <p:cNvPr id="59" name="Picture 58" descr="People doing teamwork illustration">
            <a:extLst>
              <a:ext uri="{FF2B5EF4-FFF2-40B4-BE49-F238E27FC236}">
                <a16:creationId xmlns:a16="http://schemas.microsoft.com/office/drawing/2014/main" id="{E4A60BBE-CE9A-8BC2-241D-A0BF0A141A0D}"/>
              </a:ext>
            </a:extLst>
          </p:cNvPr>
          <p:cNvPicPr>
            <a:picLocks noChangeAspect="1"/>
          </p:cNvPicPr>
          <p:nvPr/>
        </p:nvPicPr>
        <p:blipFill>
          <a:blip r:embed="rId11"/>
          <a:stretch>
            <a:fillRect/>
          </a:stretch>
        </p:blipFill>
        <p:spPr>
          <a:xfrm>
            <a:off x="1712223" y="2368214"/>
            <a:ext cx="1045129" cy="660339"/>
          </a:xfrm>
          <a:prstGeom prst="rect">
            <a:avLst/>
          </a:prstGeom>
          <a:ln>
            <a:noFill/>
          </a:ln>
          <a:effectLst>
            <a:outerShdw blurRad="292100" dist="139700" dir="2700000" algn="tl" rotWithShape="0">
              <a:srgbClr val="333333">
                <a:alpha val="65000"/>
              </a:srgbClr>
            </a:outerShdw>
          </a:effectLst>
        </p:spPr>
      </p:pic>
      <p:pic>
        <p:nvPicPr>
          <p:cNvPr id="61" name="Picture 60" descr="Microphone with stage lights">
            <a:extLst>
              <a:ext uri="{FF2B5EF4-FFF2-40B4-BE49-F238E27FC236}">
                <a16:creationId xmlns:a16="http://schemas.microsoft.com/office/drawing/2014/main" id="{CB78C462-E02F-5EEF-8A92-9C93BF20D388}"/>
              </a:ext>
            </a:extLst>
          </p:cNvPr>
          <p:cNvPicPr>
            <a:picLocks noChangeAspect="1"/>
          </p:cNvPicPr>
          <p:nvPr/>
        </p:nvPicPr>
        <p:blipFill rotWithShape="1">
          <a:blip r:embed="rId12"/>
          <a:srcRect t="8797" r="58799"/>
          <a:stretch/>
        </p:blipFill>
        <p:spPr>
          <a:xfrm>
            <a:off x="3212671" y="2128270"/>
            <a:ext cx="648218" cy="943060"/>
          </a:xfrm>
          <a:prstGeom prst="rect">
            <a:avLst/>
          </a:prstGeom>
          <a:ln>
            <a:noFill/>
          </a:ln>
          <a:effectLst>
            <a:outerShdw blurRad="292100" dist="139700" dir="2700000" algn="tl" rotWithShape="0">
              <a:srgbClr val="333333">
                <a:alpha val="65000"/>
              </a:srgbClr>
            </a:outerShdw>
          </a:effectLst>
        </p:spPr>
      </p:pic>
      <p:pic>
        <p:nvPicPr>
          <p:cNvPr id="63" name="Picture 62" descr="Yellow and orange electric plug">
            <a:extLst>
              <a:ext uri="{FF2B5EF4-FFF2-40B4-BE49-F238E27FC236}">
                <a16:creationId xmlns:a16="http://schemas.microsoft.com/office/drawing/2014/main" id="{D5EBD9B7-9E99-4DA8-3B45-77305B2682F9}"/>
              </a:ext>
            </a:extLst>
          </p:cNvPr>
          <p:cNvPicPr>
            <a:picLocks noChangeAspect="1"/>
          </p:cNvPicPr>
          <p:nvPr/>
        </p:nvPicPr>
        <p:blipFill rotWithShape="1">
          <a:blip r:embed="rId13"/>
          <a:srcRect t="36288" b="34572"/>
          <a:stretch/>
        </p:blipFill>
        <p:spPr>
          <a:xfrm>
            <a:off x="1764243" y="3200978"/>
            <a:ext cx="1612722" cy="313308"/>
          </a:xfrm>
          <a:prstGeom prst="rect">
            <a:avLst/>
          </a:prstGeom>
          <a:ln>
            <a:noFill/>
          </a:ln>
          <a:effectLst>
            <a:outerShdw blurRad="292100" dist="139700" dir="2700000" algn="tl" rotWithShape="0">
              <a:srgbClr val="333333">
                <a:alpha val="65000"/>
              </a:srgbClr>
            </a:outerShdw>
          </a:effectLst>
        </p:spPr>
      </p:pic>
      <p:pic>
        <p:nvPicPr>
          <p:cNvPr id="385" name="Picture 384" descr="Cartoon checklist and pencil">
            <a:extLst>
              <a:ext uri="{FF2B5EF4-FFF2-40B4-BE49-F238E27FC236}">
                <a16:creationId xmlns:a16="http://schemas.microsoft.com/office/drawing/2014/main" id="{C88743C5-C425-24E8-EE6A-3A25B0B0296F}"/>
              </a:ext>
            </a:extLst>
          </p:cNvPr>
          <p:cNvPicPr>
            <a:picLocks noChangeAspect="1"/>
          </p:cNvPicPr>
          <p:nvPr/>
        </p:nvPicPr>
        <p:blipFill rotWithShape="1">
          <a:blip r:embed="rId14"/>
          <a:srcRect l="31718" t="10397" r="17932" b="13827"/>
          <a:stretch/>
        </p:blipFill>
        <p:spPr>
          <a:xfrm>
            <a:off x="1731714" y="3709530"/>
            <a:ext cx="668372" cy="754431"/>
          </a:xfrm>
          <a:prstGeom prst="rect">
            <a:avLst/>
          </a:prstGeom>
          <a:ln>
            <a:noFill/>
          </a:ln>
          <a:effectLst>
            <a:outerShdw blurRad="292100" dist="139700" dir="2700000" algn="tl" rotWithShape="0">
              <a:srgbClr val="333333">
                <a:alpha val="65000"/>
              </a:srgbClr>
            </a:outerShdw>
          </a:effectLst>
        </p:spPr>
      </p:pic>
      <p:pic>
        <p:nvPicPr>
          <p:cNvPr id="387" name="Picture 386" descr="Person in field">
            <a:extLst>
              <a:ext uri="{FF2B5EF4-FFF2-40B4-BE49-F238E27FC236}">
                <a16:creationId xmlns:a16="http://schemas.microsoft.com/office/drawing/2014/main" id="{327182F6-B311-DE16-08A6-0FB4713650E1}"/>
              </a:ext>
            </a:extLst>
          </p:cNvPr>
          <p:cNvPicPr>
            <a:picLocks noChangeAspect="1"/>
          </p:cNvPicPr>
          <p:nvPr/>
        </p:nvPicPr>
        <p:blipFill rotWithShape="1">
          <a:blip r:embed="rId15"/>
          <a:srcRect l="44645" r="12358"/>
          <a:stretch/>
        </p:blipFill>
        <p:spPr>
          <a:xfrm>
            <a:off x="3476072" y="3200978"/>
            <a:ext cx="809367" cy="1256166"/>
          </a:xfrm>
          <a:prstGeom prst="rect">
            <a:avLst/>
          </a:prstGeom>
          <a:ln>
            <a:noFill/>
          </a:ln>
          <a:effectLst>
            <a:outerShdw blurRad="292100" dist="139700" dir="2700000" algn="tl" rotWithShape="0">
              <a:srgbClr val="333333">
                <a:alpha val="65000"/>
              </a:srgbClr>
            </a:outerShdw>
          </a:effectLst>
        </p:spPr>
      </p:pic>
      <p:pic>
        <p:nvPicPr>
          <p:cNvPr id="389" name="Picture 388" descr="Star feedback notification">
            <a:extLst>
              <a:ext uri="{FF2B5EF4-FFF2-40B4-BE49-F238E27FC236}">
                <a16:creationId xmlns:a16="http://schemas.microsoft.com/office/drawing/2014/main" id="{F41E51A0-FADC-6372-9968-ECA23C4E0DB7}"/>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390522" y="3523405"/>
            <a:ext cx="1004563" cy="1004563"/>
          </a:xfrm>
          <a:prstGeom prst="rect">
            <a:avLst/>
          </a:prstGeom>
          <a:ln>
            <a:noFill/>
          </a:ln>
          <a:effectLst>
            <a:outerShdw blurRad="292100" dist="139700" dir="2700000" algn="tl" rotWithShape="0">
              <a:srgbClr val="333333">
                <a:alpha val="65000"/>
              </a:srgbClr>
            </a:outerShdw>
          </a:effectLst>
        </p:spPr>
      </p:pic>
      <p:pic>
        <p:nvPicPr>
          <p:cNvPr id="391" name="Picture 390" descr="Starburst illustration">
            <a:extLst>
              <a:ext uri="{FF2B5EF4-FFF2-40B4-BE49-F238E27FC236}">
                <a16:creationId xmlns:a16="http://schemas.microsoft.com/office/drawing/2014/main" id="{92C1540B-86DC-8E58-5897-7AB741E31536}"/>
              </a:ext>
            </a:extLst>
          </p:cNvPr>
          <p:cNvPicPr>
            <a:picLocks noChangeAspect="1"/>
          </p:cNvPicPr>
          <p:nvPr/>
        </p:nvPicPr>
        <p:blipFill>
          <a:blip r:embed="rId17"/>
          <a:stretch>
            <a:fillRect/>
          </a:stretch>
        </p:blipFill>
        <p:spPr>
          <a:xfrm>
            <a:off x="736690" y="3401909"/>
            <a:ext cx="787405" cy="85430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734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6431">
        <p15:prstTrans prst="pageCurlDouble"/>
      </p:transition>
    </mc:Choice>
    <mc:Fallback xmlns="">
      <p:transition spd="slow" advTm="166431">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audio isNarration="1">
                  <p:cMediaNode vol="80000" showWhenStopped="0">
                    <p:cTn id="12" fill="hold" display="0">
                      <p:stCondLst>
                        <p:cond delay="indefinite"/>
                      </p:stCondLst>
                      <p:endCondLst>
                        <p:cond evt="onStopAudio" delay="0">
                          <p:tgtEl>
                            <p:sldTgt/>
                          </p:tgtEl>
                        </p:cond>
                      </p:endCondLst>
                    </p:cTn>
                    <p:tgtEl>
                      <p:spTgt spid="48"/>
                    </p:tgtEl>
                  </p:cMediaNode>
                </p:audio>
                <p:seq concurrent="1" nextAc="seek">
                  <p:cTn id="13" restart="whenNotActive" fill="hold" evtFilter="cancelBubble" nodeType="interactiveSeq">
                    <p:stCondLst>
                      <p:cond evt="onMediaBookmark" delay="0">
                        <p:tgtEl>
                          <p14:bmkTgt spid="48" bmkName="Bookmark 1"/>
                        </p:tgtEl>
                      </p:cond>
                    </p:stCondLst>
                    <p:endSync evt="end" delay="0">
                      <p:rtn val="all"/>
                    </p:endSync>
                    <p:childTnLst>
                      <p:par>
                        <p:cTn id="14" fill="hold">
                          <p:stCondLst>
                            <p:cond delay="0"/>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1000"/>
                                            <p:tgtEl>
                                              <p:spTgt spid="51"/>
                                            </p:tgtEl>
                                          </p:cBhvr>
                                        </p:animEffect>
                                        <p:anim calcmode="lin" valueType="num">
                                          <p:cBhvr>
                                            <p:cTn id="19" dur="1000" fill="hold"/>
                                            <p:tgtEl>
                                              <p:spTgt spid="51"/>
                                            </p:tgtEl>
                                            <p:attrNameLst>
                                              <p:attrName>ppt_x</p:attrName>
                                            </p:attrNameLst>
                                          </p:cBhvr>
                                          <p:tavLst>
                                            <p:tav tm="0">
                                              <p:val>
                                                <p:strVal val="#ppt_x"/>
                                              </p:val>
                                            </p:tav>
                                            <p:tav tm="100000">
                                              <p:val>
                                                <p:strVal val="#ppt_x"/>
                                              </p:val>
                                            </p:tav>
                                          </p:tavLst>
                                        </p:anim>
                                        <p:anim calcmode="lin" valueType="num">
                                          <p:cBhvr>
                                            <p:cTn id="2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1"/>
                      </p:tgtEl>
                    </p:cond>
                  </p:nextCondLst>
                </p:seq>
                <p:seq concurrent="1" nextAc="seek">
                  <p:cTn id="21" restart="whenNotActive" fill="hold" evtFilter="cancelBubble" nodeType="interactiveSeq">
                    <p:stCondLst>
                      <p:cond evt="onMediaBookmark" delay="0">
                        <p:tgtEl>
                          <p14:bmkTgt spid="48" bmkName="Bookmark 2"/>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2"/>
                      </p:tgtEl>
                    </p:cond>
                  </p:nextCondLst>
                </p:seq>
                <p:seq concurrent="1" nextAc="seek">
                  <p:cTn id="29" restart="whenNotActive" fill="hold" evtFilter="cancelBubble" nodeType="interactiveSeq">
                    <p:stCondLst>
                      <p:cond evt="onMediaBookmark" delay="0">
                        <p:tgtEl>
                          <p14:bmkTgt spid="48" bmkName="Bookmark 3"/>
                        </p:tgtEl>
                      </p:cond>
                    </p:stCondLst>
                    <p:endSync evt="end" delay="0">
                      <p:rtn val="all"/>
                    </p:endSync>
                    <p:childTnLst>
                      <p:par>
                        <p:cTn id="30" fill="hold">
                          <p:stCondLst>
                            <p:cond delay="0"/>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1000"/>
                                            <p:tgtEl>
                                              <p:spTgt spid="57"/>
                                            </p:tgtEl>
                                          </p:cBhvr>
                                        </p:animEffect>
                                        <p:anim calcmode="lin" valueType="num">
                                          <p:cBhvr>
                                            <p:cTn id="35" dur="1000" fill="hold"/>
                                            <p:tgtEl>
                                              <p:spTgt spid="57"/>
                                            </p:tgtEl>
                                            <p:attrNameLst>
                                              <p:attrName>ppt_x</p:attrName>
                                            </p:attrNameLst>
                                          </p:cBhvr>
                                          <p:tavLst>
                                            <p:tav tm="0">
                                              <p:val>
                                                <p:strVal val="#ppt_x"/>
                                              </p:val>
                                            </p:tav>
                                            <p:tav tm="100000">
                                              <p:val>
                                                <p:strVal val="#ppt_x"/>
                                              </p:val>
                                            </p:tav>
                                          </p:tavLst>
                                        </p:anim>
                                        <p:anim calcmode="lin" valueType="num">
                                          <p:cBhvr>
                                            <p:cTn id="3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3"/>
                      </p:tgtEl>
                    </p:cond>
                  </p:nextCondLst>
                </p:seq>
                <p:seq concurrent="1" nextAc="seek">
                  <p:cTn id="37" restart="whenNotActive" fill="hold" evtFilter="cancelBubble" nodeType="interactiveSeq">
                    <p:stCondLst>
                      <p:cond evt="onMediaBookmark" delay="0">
                        <p:tgtEl>
                          <p14:bmkTgt spid="48" bmkName="Bookmark 4"/>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4"/>
                      </p:tgtEl>
                    </p:cond>
                  </p:nextCondLst>
                </p:seq>
                <p:seq concurrent="1" nextAc="seek">
                  <p:cTn id="45" restart="whenNotActive" fill="hold" evtFilter="cancelBubble" nodeType="interactiveSeq">
                    <p:stCondLst>
                      <p:cond evt="onMediaBookmark" delay="0">
                        <p:tgtEl>
                          <p14:bmkTgt spid="48" bmkName="Bookmark 6"/>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1000"/>
                                            <p:tgtEl>
                                              <p:spTgt spid="61"/>
                                            </p:tgtEl>
                                          </p:cBhvr>
                                        </p:animEffect>
                                        <p:anim calcmode="lin" valueType="num">
                                          <p:cBhvr>
                                            <p:cTn id="51" dur="1000" fill="hold"/>
                                            <p:tgtEl>
                                              <p:spTgt spid="61"/>
                                            </p:tgtEl>
                                            <p:attrNameLst>
                                              <p:attrName>ppt_x</p:attrName>
                                            </p:attrNameLst>
                                          </p:cBhvr>
                                          <p:tavLst>
                                            <p:tav tm="0">
                                              <p:val>
                                                <p:strVal val="#ppt_x"/>
                                              </p:val>
                                            </p:tav>
                                            <p:tav tm="100000">
                                              <p:val>
                                                <p:strVal val="#ppt_x"/>
                                              </p:val>
                                            </p:tav>
                                          </p:tavLst>
                                        </p:anim>
                                        <p:anim calcmode="lin" valueType="num">
                                          <p:cBhvr>
                                            <p:cTn id="5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6"/>
                      </p:tgtEl>
                    </p:cond>
                  </p:nextCondLst>
                </p:seq>
                <p:seq concurrent="1" nextAc="seek">
                  <p:cTn id="53" restart="whenNotActive" fill="hold" evtFilter="cancelBubble" nodeType="interactiveSeq">
                    <p:stCondLst>
                      <p:cond evt="onMediaBookmark" delay="0">
                        <p:tgtEl>
                          <p14:bmkTgt spid="48" bmkName="Bookmark 7"/>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1000"/>
                                            <p:tgtEl>
                                              <p:spTgt spid="63"/>
                                            </p:tgtEl>
                                          </p:cBhvr>
                                        </p:animEffect>
                                        <p:anim calcmode="lin" valueType="num">
                                          <p:cBhvr>
                                            <p:cTn id="59" dur="1000" fill="hold"/>
                                            <p:tgtEl>
                                              <p:spTgt spid="63"/>
                                            </p:tgtEl>
                                            <p:attrNameLst>
                                              <p:attrName>ppt_x</p:attrName>
                                            </p:attrNameLst>
                                          </p:cBhvr>
                                          <p:tavLst>
                                            <p:tav tm="0">
                                              <p:val>
                                                <p:strVal val="#ppt_x"/>
                                              </p:val>
                                            </p:tav>
                                            <p:tav tm="100000">
                                              <p:val>
                                                <p:strVal val="#ppt_x"/>
                                              </p:val>
                                            </p:tav>
                                          </p:tavLst>
                                        </p:anim>
                                        <p:anim calcmode="lin" valueType="num">
                                          <p:cBhvr>
                                            <p:cTn id="6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7"/>
                      </p:tgtEl>
                    </p:cond>
                  </p:nextCondLst>
                </p:seq>
                <p:seq concurrent="1" nextAc="seek">
                  <p:cTn id="61" restart="whenNotActive" fill="hold" evtFilter="cancelBubble" nodeType="interactiveSeq">
                    <p:stCondLst>
                      <p:cond evt="onMediaBookmark" delay="0">
                        <p:tgtEl>
                          <p14:bmkTgt spid="48" bmkName="Bookmark 8"/>
                        </p:tgtEl>
                      </p:cond>
                    </p:stCondLst>
                    <p:endSync evt="end" delay="0">
                      <p:rtn val="all"/>
                    </p:endSync>
                    <p:childTnLst>
                      <p:par>
                        <p:cTn id="62" fill="hold">
                          <p:stCondLst>
                            <p:cond delay="0"/>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85"/>
                                            </p:tgtEl>
                                            <p:attrNameLst>
                                              <p:attrName>style.visibility</p:attrName>
                                            </p:attrNameLst>
                                          </p:cBhvr>
                                          <p:to>
                                            <p:strVal val="visible"/>
                                          </p:to>
                                        </p:set>
                                        <p:animEffect transition="in" filter="fade">
                                          <p:cBhvr>
                                            <p:cTn id="66" dur="1000"/>
                                            <p:tgtEl>
                                              <p:spTgt spid="385"/>
                                            </p:tgtEl>
                                          </p:cBhvr>
                                        </p:animEffect>
                                        <p:anim calcmode="lin" valueType="num">
                                          <p:cBhvr>
                                            <p:cTn id="67" dur="1000" fill="hold"/>
                                            <p:tgtEl>
                                              <p:spTgt spid="385"/>
                                            </p:tgtEl>
                                            <p:attrNameLst>
                                              <p:attrName>ppt_x</p:attrName>
                                            </p:attrNameLst>
                                          </p:cBhvr>
                                          <p:tavLst>
                                            <p:tav tm="0">
                                              <p:val>
                                                <p:strVal val="#ppt_x"/>
                                              </p:val>
                                            </p:tav>
                                            <p:tav tm="100000">
                                              <p:val>
                                                <p:strVal val="#ppt_x"/>
                                              </p:val>
                                            </p:tav>
                                          </p:tavLst>
                                        </p:anim>
                                        <p:anim calcmode="lin" valueType="num">
                                          <p:cBhvr>
                                            <p:cTn id="68"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8"/>
                      </p:tgtEl>
                    </p:cond>
                  </p:nextCondLst>
                </p:seq>
                <p:seq concurrent="1" nextAc="seek">
                  <p:cTn id="69" restart="whenNotActive" fill="hold" evtFilter="cancelBubble" nodeType="interactiveSeq">
                    <p:stCondLst>
                      <p:cond evt="onMediaBookmark" delay="0">
                        <p:tgtEl>
                          <p14:bmkTgt spid="48" bmkName="Bookmark 9"/>
                        </p:tgtEl>
                      </p:cond>
                    </p:stCondLst>
                    <p:endSync evt="end" delay="0">
                      <p:rtn val="all"/>
                    </p:endSync>
                    <p:childTnLst>
                      <p:par>
                        <p:cTn id="70" fill="hold">
                          <p:stCondLst>
                            <p:cond delay="0"/>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87"/>
                                            </p:tgtEl>
                                            <p:attrNameLst>
                                              <p:attrName>style.visibility</p:attrName>
                                            </p:attrNameLst>
                                          </p:cBhvr>
                                          <p:to>
                                            <p:strVal val="visible"/>
                                          </p:to>
                                        </p:set>
                                        <p:animEffect transition="in" filter="fade">
                                          <p:cBhvr>
                                            <p:cTn id="74" dur="1000"/>
                                            <p:tgtEl>
                                              <p:spTgt spid="387"/>
                                            </p:tgtEl>
                                          </p:cBhvr>
                                        </p:animEffect>
                                        <p:anim calcmode="lin" valueType="num">
                                          <p:cBhvr>
                                            <p:cTn id="75" dur="1000" fill="hold"/>
                                            <p:tgtEl>
                                              <p:spTgt spid="387"/>
                                            </p:tgtEl>
                                            <p:attrNameLst>
                                              <p:attrName>ppt_x</p:attrName>
                                            </p:attrNameLst>
                                          </p:cBhvr>
                                          <p:tavLst>
                                            <p:tav tm="0">
                                              <p:val>
                                                <p:strVal val="#ppt_x"/>
                                              </p:val>
                                            </p:tav>
                                            <p:tav tm="100000">
                                              <p:val>
                                                <p:strVal val="#ppt_x"/>
                                              </p:val>
                                            </p:tav>
                                          </p:tavLst>
                                        </p:anim>
                                        <p:anim calcmode="lin" valueType="num">
                                          <p:cBhvr>
                                            <p:cTn id="76"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9"/>
                      </p:tgtEl>
                    </p:cond>
                  </p:nextCondLst>
                </p:seq>
                <p:seq concurrent="1" nextAc="seek">
                  <p:cTn id="77" restart="whenNotActive" fill="hold" evtFilter="cancelBubble" nodeType="interactiveSeq">
                    <p:stCondLst>
                      <p:cond evt="onMediaBookmark" delay="0">
                        <p:tgtEl>
                          <p14:bmkTgt spid="48" bmkName="Bookmark 10"/>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89"/>
                                            </p:tgtEl>
                                            <p:attrNameLst>
                                              <p:attrName>style.visibility</p:attrName>
                                            </p:attrNameLst>
                                          </p:cBhvr>
                                          <p:to>
                                            <p:strVal val="visible"/>
                                          </p:to>
                                        </p:set>
                                        <p:animEffect transition="in" filter="fade">
                                          <p:cBhvr>
                                            <p:cTn id="82" dur="1000"/>
                                            <p:tgtEl>
                                              <p:spTgt spid="389"/>
                                            </p:tgtEl>
                                          </p:cBhvr>
                                        </p:animEffect>
                                        <p:anim calcmode="lin" valueType="num">
                                          <p:cBhvr>
                                            <p:cTn id="83" dur="1000" fill="hold"/>
                                            <p:tgtEl>
                                              <p:spTgt spid="389"/>
                                            </p:tgtEl>
                                            <p:attrNameLst>
                                              <p:attrName>ppt_x</p:attrName>
                                            </p:attrNameLst>
                                          </p:cBhvr>
                                          <p:tavLst>
                                            <p:tav tm="0">
                                              <p:val>
                                                <p:strVal val="#ppt_x"/>
                                              </p:val>
                                            </p:tav>
                                            <p:tav tm="100000">
                                              <p:val>
                                                <p:strVal val="#ppt_x"/>
                                              </p:val>
                                            </p:tav>
                                          </p:tavLst>
                                        </p:anim>
                                        <p:anim calcmode="lin" valueType="num">
                                          <p:cBhvr>
                                            <p:cTn id="84"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MediaBookmark" delay="0">
                      <p:tgtEl>
                        <p14:bmkTgt spid="48" bmkName="Bookmark 10"/>
                      </p:tgtEl>
                    </p:cond>
                  </p:nextCondLst>
                </p:seq>
                <p:seq concurrent="1" nextAc="seek">
                  <p:cTn id="85" restart="whenNotActive" fill="hold" evtFilter="cancelBubble" nodeType="interactiveSeq">
                    <p:stCondLst>
                      <p:cond evt="onMediaBookmark" delay="0">
                        <p:tgtEl>
                          <p14:bmkTgt spid="48" bmkName="Bookmark 5"/>
                        </p:tgtEl>
                      </p:cond>
                    </p:stCondLst>
                    <p:endSync evt="end" delay="0">
                      <p:rtn val="all"/>
                    </p:endSync>
                    <p:childTnLst>
                      <p:par>
                        <p:cTn id="86" fill="hold">
                          <p:stCondLst>
                            <p:cond delay="0"/>
                          </p:stCondLst>
                          <p:childTnLst>
                            <p:par>
                              <p:cTn id="87" fill="hold">
                                <p:stCondLst>
                                  <p:cond delay="0"/>
                                </p:stCondLst>
                                <p:childTnLst>
                                  <p:par>
                                    <p:cTn id="88" presetID="21" presetClass="entr" presetSubtype="4" fill="hold" nodeType="clickEffect">
                                      <p:stCondLst>
                                        <p:cond delay="0"/>
                                      </p:stCondLst>
                                      <p:childTnLst>
                                        <p:set>
                                          <p:cBhvr>
                                            <p:cTn id="89" dur="1" fill="hold">
                                              <p:stCondLst>
                                                <p:cond delay="0"/>
                                              </p:stCondLst>
                                            </p:cTn>
                                            <p:tgtEl>
                                              <p:spTgt spid="391"/>
                                            </p:tgtEl>
                                            <p:attrNameLst>
                                              <p:attrName>style.visibility</p:attrName>
                                            </p:attrNameLst>
                                          </p:cBhvr>
                                          <p:to>
                                            <p:strVal val="visible"/>
                                          </p:to>
                                        </p:set>
                                        <p:animEffect transition="in" filter="wheel(4)">
                                          <p:cBhvr>
                                            <p:cTn id="90" dur="2000"/>
                                            <p:tgtEl>
                                              <p:spTgt spid="391"/>
                                            </p:tgtEl>
                                          </p:cBhvr>
                                        </p:animEffect>
                                      </p:childTnLst>
                                    </p:cTn>
                                  </p:par>
                                </p:childTnLst>
                              </p:cTn>
                            </p:par>
                          </p:childTnLst>
                        </p:cTn>
                      </p:par>
                    </p:childTnLst>
                  </p:cTn>
                  <p:nextCondLst>
                    <p:cond evt="onMediaBookmark" delay="0">
                      <p:tgtEl>
                        <p14:bmkTgt spid="48" bmkName="Bookmark 5"/>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p:par>
                <p:audio isNarration="1">
                  <p:cMediaNode vol="80000" showWhenStopped="0">
                    <p:cTn id="12" fill="hold" display="0">
                      <p:stCondLst>
                        <p:cond delay="indefinite"/>
                      </p:stCondLst>
                      <p:endCondLst>
                        <p:cond evt="onStopAudio" delay="0">
                          <p:tgtEl>
                            <p:sldTgt/>
                          </p:tgtEl>
                        </p:cond>
                      </p:endCondLst>
                    </p:cTn>
                    <p:tgtEl>
                      <p:spTgt spid="48"/>
                    </p:tgtEl>
                  </p:cMediaNode>
                </p:audio>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NOTEBOOK LESSON BY SLIDESGO" val="k1kPbVR7"/>
  <p:tag name="ARTICULATE_SLIDE_THUMBNAIL_REFRESH" val="1"/>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tebook Lesson by Slidesgo">
  <a:themeElements>
    <a:clrScheme name="Custom 3">
      <a:dk1>
        <a:sysClr val="windowText" lastClr="000000"/>
      </a:dk1>
      <a:lt1>
        <a:sysClr val="window" lastClr="FFFFFF"/>
      </a:lt1>
      <a:dk2>
        <a:srgbClr val="444D26"/>
      </a:dk2>
      <a:lt2>
        <a:srgbClr val="FEFAC9"/>
      </a:lt2>
      <a:accent1>
        <a:srgbClr val="92D050"/>
      </a:accent1>
      <a:accent2>
        <a:srgbClr val="C00000"/>
      </a:accent2>
      <a:accent3>
        <a:srgbClr val="E7BC29"/>
      </a:accent3>
      <a:accent4>
        <a:srgbClr val="D092A7"/>
      </a:accent4>
      <a:accent5>
        <a:srgbClr val="9C85C0"/>
      </a:accent5>
      <a:accent6>
        <a:srgbClr val="809EC2"/>
      </a:accent6>
      <a:hlink>
        <a:srgbClr val="8E58B6"/>
      </a:hlink>
      <a:folHlink>
        <a:srgbClr val="7F6F6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7a919e-01ca-4fd0-9e94-71d11054cc71" xsi:nil="true"/>
    <lcf76f155ced4ddcb4097134ff3c332f xmlns="910e2987-a07c-467f-8649-c54974ce52d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1BEC7B3BD91142A9510FDBB430B067" ma:contentTypeVersion="14" ma:contentTypeDescription="Create a new document." ma:contentTypeScope="" ma:versionID="f66203685d3fe7fac923632fb90614eb">
  <xsd:schema xmlns:xsd="http://www.w3.org/2001/XMLSchema" xmlns:xs="http://www.w3.org/2001/XMLSchema" xmlns:p="http://schemas.microsoft.com/office/2006/metadata/properties" xmlns:ns2="910e2987-a07c-467f-8649-c54974ce52d6" xmlns:ns3="f17a919e-01ca-4fd0-9e94-71d11054cc71" targetNamespace="http://schemas.microsoft.com/office/2006/metadata/properties" ma:root="true" ma:fieldsID="957faac75a1fe5f143f8096ca91e769d" ns2:_="" ns3:_="">
    <xsd:import namespace="910e2987-a07c-467f-8649-c54974ce52d6"/>
    <xsd:import namespace="f17a919e-01ca-4fd0-9e94-71d11054cc7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0e2987-a07c-467f-8649-c54974ce5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0a5b405-0a0e-4636-9da2-1486f19a24e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7a919e-01ca-4fd0-9e94-71d11054cc7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1c8236e-3e61-40d0-a2cc-3b2ef0718ecb}" ma:internalName="TaxCatchAll" ma:showField="CatchAllData" ma:web="f17a919e-01ca-4fd0-9e94-71d11054cc7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2AC61F-9DF2-4144-9FA2-66754F03B256}">
  <ds:schemaRefs>
    <ds:schemaRef ds:uri="http://schemas.microsoft.com/office/2006/metadata/properties"/>
    <ds:schemaRef ds:uri="http://schemas.microsoft.com/office/infopath/2007/PartnerControls"/>
    <ds:schemaRef ds:uri="f17a919e-01ca-4fd0-9e94-71d11054cc71"/>
    <ds:schemaRef ds:uri="910e2987-a07c-467f-8649-c54974ce52d6"/>
  </ds:schemaRefs>
</ds:datastoreItem>
</file>

<file path=customXml/itemProps2.xml><?xml version="1.0" encoding="utf-8"?>
<ds:datastoreItem xmlns:ds="http://schemas.openxmlformats.org/officeDocument/2006/customXml" ds:itemID="{08975D41-2A1C-4151-86EA-C106026C8902}">
  <ds:schemaRefs>
    <ds:schemaRef ds:uri="http://schemas.microsoft.com/sharepoint/v3/contenttype/forms"/>
  </ds:schemaRefs>
</ds:datastoreItem>
</file>

<file path=customXml/itemProps3.xml><?xml version="1.0" encoding="utf-8"?>
<ds:datastoreItem xmlns:ds="http://schemas.openxmlformats.org/officeDocument/2006/customXml" ds:itemID="{E6519F36-D7F1-4D8D-949C-B3C391F64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0e2987-a07c-467f-8649-c54974ce52d6"/>
    <ds:schemaRef ds:uri="f17a919e-01ca-4fd0-9e94-71d11054cc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21495</TotalTime>
  <Words>1311</Words>
  <Application>Microsoft Office PowerPoint</Application>
  <PresentationFormat>On-screen Show (16:9)</PresentationFormat>
  <Paragraphs>136</Paragraphs>
  <Slides>12</Slides>
  <Notes>12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Concert One</vt:lpstr>
      <vt:lpstr>Arial</vt:lpstr>
      <vt:lpstr>Anonymous Pro</vt:lpstr>
      <vt:lpstr>Coming Soon</vt:lpstr>
      <vt:lpstr>Roboto Mono Medium</vt:lpstr>
      <vt:lpstr>Notebook Lesson by Slidesgo</vt:lpstr>
      <vt:lpstr>Choose New Brunswick?</vt:lpstr>
      <vt:lpstr>1. Engage</vt:lpstr>
      <vt:lpstr>ENGAGE</vt:lpstr>
      <vt:lpstr>Now what? Pitch!</vt:lpstr>
      <vt:lpstr>PowerPoint Presentation</vt:lpstr>
      <vt:lpstr>EXPLORE</vt:lpstr>
      <vt:lpstr>Structure Your Pitch</vt:lpstr>
      <vt:lpstr>EXPLAIN</vt:lpstr>
      <vt:lpstr>10 Things to Consider</vt:lpstr>
      <vt:lpstr>ELABORATE</vt:lpstr>
      <vt:lpstr>Present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dc:creator>Rebecca McCarthy</dc:creator>
  <cp:lastModifiedBy>Emily Worthen</cp:lastModifiedBy>
  <cp:revision>37</cp:revision>
  <dcterms:modified xsi:type="dcterms:W3CDTF">2024-12-18T01:29:06Z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906194EC-54A0-43D2-8F0F-ACB6550F20B7</vt:lpwstr>
  </property>
  <property fmtid="{D5CDD505-2E9C-101B-9397-08002B2CF9AE}" pid="3" name="ArticulatePath">
    <vt:lpwstr>https://ccdffcdc-my.sharepoint.com/personal/r_mccarthy_ccdf_ca/Documents/Real World LMI/2023-24/Challenge Template 1</vt:lpwstr>
  </property>
  <property fmtid="{D5CDD505-2E9C-101B-9397-08002B2CF9AE}" pid="4" name="MediaServiceImageTags">
    <vt:lpwstr/>
  </property>
  <property fmtid="{D5CDD505-2E9C-101B-9397-08002B2CF9AE}" pid="5" name="ContentTypeId">
    <vt:lpwstr>0x0101002E1BEC7B3BD91142A9510FDBB430B067</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{"FileActivityType":"9","FileActivityTimeStamp":"2024-02-09T21:49:10.490Z","FileActivityUsersOnPage":[{"DisplayName":"Rebecca McCarthy","Id":"r.mccarthy@ccdf.ca"},{"DisplayName":"Rebecca McCarthy","Id":"r.mccarthy@ccdf.ca"}],"FileActivityNavigationId":null}</vt:lpwstr>
  </property>
  <property fmtid="{D5CDD505-2E9C-101B-9397-08002B2CF9AE}" pid="9" name="TriggerFlowInfo">
    <vt:lpwstr/>
  </property>
</Properties>
</file>