
<file path=[Content_Types].xml><?xml version="1.0" encoding="utf-8"?>
<Types xmlns="http://schemas.openxmlformats.org/package/2006/content-types">
  <Default Extension="fntdata" ContentType="application/x-fontdata"/>
  <Default Extension="jpeg" ContentType="image/jpeg"/>
  <Default Extension="m4a" ContentType="audi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heme/theme2.xml" ContentType="application/vnd.openxmlformats-officedocument.theme+xml"/>
  <Override PartName="/ppt/tags/tag15.xml" ContentType="application/vnd.openxmlformats-officedocument.presentationml.tags+xml"/>
  <Override PartName="/ppt/notesSlides/notesSlide1.xml" ContentType="application/vnd.openxmlformats-officedocument.presentationml.notesSlide+xml"/>
  <Override PartName="/ppt/tags/tag16.xml" ContentType="application/vnd.openxmlformats-officedocument.presentationml.tags+xml"/>
  <Override PartName="/ppt/notesSlides/notesSlide2.xml" ContentType="application/vnd.openxmlformats-officedocument.presentationml.notesSlide+xml"/>
  <Override PartName="/ppt/tags/tag17.xml" ContentType="application/vnd.openxmlformats-officedocument.presentationml.tags+xml"/>
  <Override PartName="/ppt/notesSlides/notesSlide3.xml" ContentType="application/vnd.openxmlformats-officedocument.presentationml.notesSlide+xml"/>
  <Override PartName="/ppt/tags/tag18.xml" ContentType="application/vnd.openxmlformats-officedocument.presentationml.tags+xml"/>
  <Override PartName="/ppt/notesSlides/notesSlide4.xml" ContentType="application/vnd.openxmlformats-officedocument.presentationml.notesSlide+xml"/>
  <Override PartName="/ppt/tags/tag19.xml" ContentType="application/vnd.openxmlformats-officedocument.presentationml.tags+xml"/>
  <Override PartName="/ppt/notesSlides/notesSlide5.xml" ContentType="application/vnd.openxmlformats-officedocument.presentationml.notesSlide+xml"/>
  <Override PartName="/ppt/tags/tag20.xml" ContentType="application/vnd.openxmlformats-officedocument.presentationml.tags+xml"/>
  <Override PartName="/ppt/notesSlides/notesSlide6.xml" ContentType="application/vnd.openxmlformats-officedocument.presentationml.notesSlide+xml"/>
  <Override PartName="/ppt/tags/tag21.xml" ContentType="application/vnd.openxmlformats-officedocument.presentationml.tags+xml"/>
  <Override PartName="/ppt/notesSlides/notesSlide7.xml" ContentType="application/vnd.openxmlformats-officedocument.presentationml.notesSlide+xml"/>
  <Override PartName="/ppt/tags/tag22.xml" ContentType="application/vnd.openxmlformats-officedocument.presentationml.tags+xml"/>
  <Override PartName="/ppt/notesSlides/notesSlide8.xml" ContentType="application/vnd.openxmlformats-officedocument.presentationml.notesSlide+xml"/>
  <Override PartName="/ppt/comments/modernComment_24C_3353B67A.xml" ContentType="application/vnd.ms-powerpoint.comments+xml"/>
  <Override PartName="/ppt/tags/tag23.xml" ContentType="application/vnd.openxmlformats-officedocument.presentationml.tags+xml"/>
  <Override PartName="/ppt/notesSlides/notesSlide9.xml" ContentType="application/vnd.openxmlformats-officedocument.presentationml.notesSlide+xml"/>
  <Override PartName="/ppt/tags/tag24.xml" ContentType="application/vnd.openxmlformats-officedocument.presentationml.tags+xml"/>
  <Override PartName="/ppt/notesSlides/notesSlide10.xml" ContentType="application/vnd.openxmlformats-officedocument.presentationml.notesSlide+xml"/>
  <Override PartName="/ppt/tags/tag25.xml" ContentType="application/vnd.openxmlformats-officedocument.presentationml.tags+xml"/>
  <Override PartName="/ppt/notesSlides/notesSlide11.xml" ContentType="application/vnd.openxmlformats-officedocument.presentationml.notesSlide+xml"/>
  <Override PartName="/ppt/tags/tag26.xml" ContentType="application/vnd.openxmlformats-officedocument.presentationml.tags+xml"/>
  <Override PartName="/ppt/notesSlides/notesSlide12.xml" ContentType="application/vnd.openxmlformats-officedocument.presentationml.notesSlide+xml"/>
  <Override PartName="/ppt/tags/tag27.xml" ContentType="application/vnd.openxmlformats-officedocument.presentationml.tags+xml"/>
  <Override PartName="/ppt/notesSlides/notesSlide13.xml" ContentType="application/vnd.openxmlformats-officedocument.presentationml.notesSlide+xml"/>
  <Override PartName="/ppt/tags/tag28.xml" ContentType="application/vnd.openxmlformats-officedocument.presentationml.tags+xml"/>
  <Override PartName="/ppt/notesSlides/notesSlide14.xml" ContentType="application/vnd.openxmlformats-officedocument.presentationml.notesSlide+xml"/>
  <Override PartName="/ppt/tags/tag29.xml" ContentType="application/vnd.openxmlformats-officedocument.presentationml.tags+xml"/>
  <Override PartName="/ppt/notesSlides/notesSlide15.xml" ContentType="application/vnd.openxmlformats-officedocument.presentationml.notesSlide+xml"/>
  <Override PartName="/ppt/tags/tag30.xml" ContentType="application/vnd.openxmlformats-officedocument.presentationml.tags+xml"/>
  <Override PartName="/ppt/notesSlides/notesSlide16.xml" ContentType="application/vnd.openxmlformats-officedocument.presentationml.notesSlide+xml"/>
  <Override PartName="/ppt/tags/tag31.xml" ContentType="application/vnd.openxmlformats-officedocument.presentationml.tags+xml"/>
  <Override PartName="/ppt/notesSlides/notesSlide17.xml" ContentType="application/vnd.openxmlformats-officedocument.presentationml.notesSlide+xml"/>
  <Override PartName="/ppt/tags/tag32.xml" ContentType="application/vnd.openxmlformats-officedocument.presentationml.tags+xml"/>
  <Override PartName="/ppt/notesSlides/notesSlide18.xml" ContentType="application/vnd.openxmlformats-officedocument.presentationml.notesSlide+xml"/>
  <Override PartName="/ppt/tags/tag33.xml" ContentType="application/vnd.openxmlformats-officedocument.presentationml.tags+xml"/>
  <Override PartName="/ppt/notesSlides/notesSlide19.xml" ContentType="application/vnd.openxmlformats-officedocument.presentationml.notesSlide+xml"/>
  <Override PartName="/ppt/tags/tag34.xml" ContentType="application/vnd.openxmlformats-officedocument.presentationml.tags+xml"/>
  <Override PartName="/ppt/notesSlides/notesSlide20.xml" ContentType="application/vnd.openxmlformats-officedocument.presentationml.notesSlide+xml"/>
  <Override PartName="/ppt/tags/tag35.xml" ContentType="application/vnd.openxmlformats-officedocument.presentationml.tags+xml"/>
  <Override PartName="/ppt/notesSlides/notesSlide21.xml" ContentType="application/vnd.openxmlformats-officedocument.presentationml.notesSlide+xml"/>
  <Override PartName="/ppt/tags/tag36.xml" ContentType="application/vnd.openxmlformats-officedocument.presentationml.tags+xml"/>
  <Override PartName="/ppt/notesSlides/notesSlide2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92" r:id="rId4"/>
  </p:sldMasterIdLst>
  <p:notesMasterIdLst>
    <p:notesMasterId r:id="rId27"/>
  </p:notesMasterIdLst>
  <p:sldIdLst>
    <p:sldId id="256" r:id="rId5"/>
    <p:sldId id="258" r:id="rId6"/>
    <p:sldId id="259" r:id="rId7"/>
    <p:sldId id="262" r:id="rId8"/>
    <p:sldId id="260" r:id="rId9"/>
    <p:sldId id="264" r:id="rId10"/>
    <p:sldId id="265" r:id="rId11"/>
    <p:sldId id="588" r:id="rId12"/>
    <p:sldId id="267" r:id="rId13"/>
    <p:sldId id="269" r:id="rId14"/>
    <p:sldId id="270" r:id="rId15"/>
    <p:sldId id="582" r:id="rId16"/>
    <p:sldId id="583" r:id="rId17"/>
    <p:sldId id="579" r:id="rId18"/>
    <p:sldId id="587" r:id="rId19"/>
    <p:sldId id="592" r:id="rId20"/>
    <p:sldId id="595" r:id="rId21"/>
    <p:sldId id="589" r:id="rId22"/>
    <p:sldId id="590" r:id="rId23"/>
    <p:sldId id="591" r:id="rId24"/>
    <p:sldId id="593" r:id="rId25"/>
    <p:sldId id="594" r:id="rId26"/>
  </p:sldIdLst>
  <p:sldSz cx="9144000" cy="5143500" type="screen16x9"/>
  <p:notesSz cx="6858000" cy="9144000"/>
  <p:embeddedFontLst>
    <p:embeddedFont>
      <p:font typeface="Concert One" pitchFamily="2" charset="0"/>
      <p:regular r:id="rId28"/>
    </p:embeddedFont>
    <p:embeddedFont>
      <p:font typeface="Nunito Sans Light" pitchFamily="2" charset="0"/>
      <p:regular r:id="rId29"/>
      <p:italic r:id="rId30"/>
    </p:embeddedFont>
    <p:embeddedFont>
      <p:font typeface="Roboto Mono Medium" panose="00000009000000000000" pitchFamily="49" charset="0"/>
      <p:regular r:id="rId31"/>
      <p:bold r:id="rId32"/>
      <p:italic r:id="rId33"/>
      <p:boldItalic r:id="rId34"/>
    </p:embeddedFont>
  </p:embeddedFontLst>
  <p:custDataLst>
    <p:tags r:id="rId35"/>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E7D5F12-A40C-2699-2046-ABB55840CC76}" name="emily.wilcox@gnb.ca" initials="em" userId="S::urn:spo:guest#emily.wilcox@gnb.ca::" providerId="AD"/>
  <p188:author id="{85E5D612-7051-8359-3865-B4E0C13E583B}" name="Trina Stanford" initials="TS" userId="S::t.stanford@ccdf.ca::3eee52b2-e90b-48c6-a85d-26c1211d16bf" providerId="AD"/>
  <p188:author id="{C282DB5F-F196-1522-F7E8-7B4CB4E07091}" name="Marie-Anne Bédard-Wark" initials="MB" userId="S::m.bedard@ccdf.ca::281d6aa4-4963-40b8-8aa9-cc1d69fde783" providerId="AD"/>
  <p188:author id="{976BA2C8-CE58-9349-429A-301EE37D0BAE}" name="Emily Worthen" initials="EW" userId="S::e.worthen@ccdf.ca::709f8fea-2bbb-4230-ae79-fb48f1fa27db"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1D3E2"/>
    <a:srgbClr val="C6CFEC"/>
    <a:srgbClr val="DBD05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9FD3282-01DE-41CC-A57A-3720CDE95363}" v="2" dt="2024-12-18T01:27:43.065"/>
  </p1510:revLst>
</p1510:revInfo>
</file>

<file path=ppt/tableStyles.xml><?xml version="1.0" encoding="utf-8"?>
<a:tblStyleLst xmlns:a="http://schemas.openxmlformats.org/drawingml/2006/main" def="{F1D1F36A-F98D-4823-8757-CAABC932FA35}">
  <a:tblStyle styleId="{F1D1F36A-F98D-4823-8757-CAABC932FA35}"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1519" autoAdjust="0"/>
  </p:normalViewPr>
  <p:slideViewPr>
    <p:cSldViewPr snapToGrid="0">
      <p:cViewPr varScale="1">
        <p:scale>
          <a:sx n="75" d="100"/>
          <a:sy n="75" d="100"/>
        </p:scale>
        <p:origin x="2634"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font" Target="fonts/font7.fntdata"/><Relationship Id="rId42"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2.fntdata"/><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5.fntdata"/><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1.fntdata"/><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4.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tags" Target="tags/tag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6.fntdata"/><Relationship Id="rId3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mily Worthen" userId="709f8fea-2bbb-4230-ae79-fb48f1fa27db" providerId="ADAL" clId="{D9FD3282-01DE-41CC-A57A-3720CDE95363}"/>
    <pc:docChg chg="custSel modSld">
      <pc:chgData name="Emily Worthen" userId="709f8fea-2bbb-4230-ae79-fb48f1fa27db" providerId="ADAL" clId="{D9FD3282-01DE-41CC-A57A-3720CDE95363}" dt="2024-12-18T01:28:08.168" v="7" actId="1076"/>
      <pc:docMkLst>
        <pc:docMk/>
      </pc:docMkLst>
      <pc:sldChg chg="addSp delSp modSp mod delAnim modAnim">
        <pc:chgData name="Emily Worthen" userId="709f8fea-2bbb-4230-ae79-fb48f1fa27db" providerId="ADAL" clId="{D9FD3282-01DE-41CC-A57A-3720CDE95363}" dt="2024-12-18T01:28:08.168" v="7" actId="1076"/>
        <pc:sldMkLst>
          <pc:docMk/>
          <pc:sldMk cId="0" sldId="262"/>
        </pc:sldMkLst>
        <pc:picChg chg="add mod">
          <ac:chgData name="Emily Worthen" userId="709f8fea-2bbb-4230-ae79-fb48f1fa27db" providerId="ADAL" clId="{D9FD3282-01DE-41CC-A57A-3720CDE95363}" dt="2024-12-18T01:28:08.168" v="7" actId="1076"/>
          <ac:picMkLst>
            <pc:docMk/>
            <pc:sldMk cId="0" sldId="262"/>
            <ac:picMk id="2" creationId="{6643EA30-33E8-1CC8-ACE8-5611036FB142}"/>
          </ac:picMkLst>
        </pc:picChg>
        <pc:picChg chg="del">
          <ac:chgData name="Emily Worthen" userId="709f8fea-2bbb-4230-ae79-fb48f1fa27db" providerId="ADAL" clId="{D9FD3282-01DE-41CC-A57A-3720CDE95363}" dt="2024-12-18T01:27:16.719" v="0" actId="21"/>
          <ac:picMkLst>
            <pc:docMk/>
            <pc:sldMk cId="0" sldId="262"/>
            <ac:picMk id="3" creationId="{55598070-CB8B-E029-C1FD-BDA08A1A9DD7}"/>
          </ac:picMkLst>
        </pc:picChg>
      </pc:sldChg>
    </pc:docChg>
  </pc:docChgLst>
  <pc:docChgLst>
    <pc:chgData name="Trina Stanford" userId="S::t.stanford@ccdf.ca::3eee52b2-e90b-48c6-a85d-26c1211d16bf" providerId="AD" clId="Web-{4B418370-25E0-2320-B610-8D5D9D2C9557}"/>
    <pc:docChg chg="mod modSld">
      <pc:chgData name="Trina Stanford" userId="S::t.stanford@ccdf.ca::3eee52b2-e90b-48c6-a85d-26c1211d16bf" providerId="AD" clId="Web-{4B418370-25E0-2320-B610-8D5D9D2C9557}" dt="2024-02-27T18:37:48.178" v="7"/>
      <pc:docMkLst>
        <pc:docMk/>
      </pc:docMkLst>
      <pc:sldChg chg="modCm modNotes">
        <pc:chgData name="Trina Stanford" userId="S::t.stanford@ccdf.ca::3eee52b2-e90b-48c6-a85d-26c1211d16bf" providerId="AD" clId="Web-{4B418370-25E0-2320-B610-8D5D9D2C9557}" dt="2024-02-27T18:37:48.178" v="7"/>
        <pc:sldMkLst>
          <pc:docMk/>
          <pc:sldMk cId="1876323420" sldId="589"/>
        </pc:sldMkLst>
        <pc:extLst>
          <p:ext xmlns:p="http://schemas.openxmlformats.org/presentationml/2006/main" uri="{D6D511B9-2390-475A-947B-AFAB55BFBCF1}">
            <pc226:cmChg xmlns:pc226="http://schemas.microsoft.com/office/powerpoint/2022/06/main/command" chg="">
              <pc226:chgData name="Trina Stanford" userId="S::t.stanford@ccdf.ca::3eee52b2-e90b-48c6-a85d-26c1211d16bf" providerId="AD" clId="Web-{4B418370-25E0-2320-B610-8D5D9D2C9557}" dt="2024-02-27T18:37:48.178" v="7"/>
              <pc2:cmMkLst xmlns:pc2="http://schemas.microsoft.com/office/powerpoint/2019/9/main/command">
                <pc:docMk/>
                <pc:sldMk cId="1876323420" sldId="589"/>
                <pc2:cmMk id="{7D5F283D-BB73-4542-BFE6-DC3B6478BD7E}"/>
              </pc2:cmMkLst>
              <pc226:cmRplyChg chg="add">
                <pc226:chgData name="Trina Stanford" userId="S::t.stanford@ccdf.ca::3eee52b2-e90b-48c6-a85d-26c1211d16bf" providerId="AD" clId="Web-{4B418370-25E0-2320-B610-8D5D9D2C9557}" dt="2024-02-27T18:37:48.178" v="7"/>
                <pc2:cmRplyMkLst xmlns:pc2="http://schemas.microsoft.com/office/powerpoint/2019/9/main/command">
                  <pc:docMk/>
                  <pc:sldMk cId="1876323420" sldId="589"/>
                  <pc2:cmMk id="{7D5F283D-BB73-4542-BFE6-DC3B6478BD7E}"/>
                  <pc2:cmRplyMk id="{ADB73970-391E-4B25-A549-33122CC241AE}"/>
                </pc2:cmRplyMkLst>
              </pc226:cmRplyChg>
            </pc226:cmChg>
          </p:ext>
        </pc:extLst>
      </pc:sldChg>
    </pc:docChg>
  </pc:docChgLst>
  <pc:docChgLst>
    <pc:chgData name="Marie-Anne Bédard-Wark" userId="281d6aa4-4963-40b8-8aa9-cc1d69fde783" providerId="ADAL" clId="{7D054E62-5FCA-4709-880E-BBDC1FEE45E7}"/>
    <pc:docChg chg="undo redo custSel modSld">
      <pc:chgData name="Marie-Anne Bédard-Wark" userId="281d6aa4-4963-40b8-8aa9-cc1d69fde783" providerId="ADAL" clId="{7D054E62-5FCA-4709-880E-BBDC1FEE45E7}" dt="2024-09-17T13:35:47.482" v="49" actId="478"/>
      <pc:docMkLst>
        <pc:docMk/>
      </pc:docMkLst>
      <pc:sldChg chg="modNotesTx">
        <pc:chgData name="Marie-Anne Bédard-Wark" userId="281d6aa4-4963-40b8-8aa9-cc1d69fde783" providerId="ADAL" clId="{7D054E62-5FCA-4709-880E-BBDC1FEE45E7}" dt="2024-09-16T15:41:34.264" v="0" actId="20577"/>
        <pc:sldMkLst>
          <pc:docMk/>
          <pc:sldMk cId="127472034" sldId="579"/>
        </pc:sldMkLst>
      </pc:sldChg>
      <pc:sldChg chg="modNotesTx">
        <pc:chgData name="Marie-Anne Bédard-Wark" userId="281d6aa4-4963-40b8-8aa9-cc1d69fde783" providerId="ADAL" clId="{7D054E62-5FCA-4709-880E-BBDC1FEE45E7}" dt="2024-09-16T15:54:40.136" v="39" actId="20577"/>
        <pc:sldMkLst>
          <pc:docMk/>
          <pc:sldMk cId="3938556242" sldId="587"/>
        </pc:sldMkLst>
      </pc:sldChg>
      <pc:sldChg chg="addSp delSp mod addAnim delAnim">
        <pc:chgData name="Marie-Anne Bédard-Wark" userId="281d6aa4-4963-40b8-8aa9-cc1d69fde783" providerId="ADAL" clId="{7D054E62-5FCA-4709-880E-BBDC1FEE45E7}" dt="2024-09-17T13:35:47.482" v="49" actId="478"/>
        <pc:sldMkLst>
          <pc:docMk/>
          <pc:sldMk cId="861124218" sldId="588"/>
        </pc:sldMkLst>
      </pc:sldChg>
      <pc:sldChg chg="modNotesTx">
        <pc:chgData name="Marie-Anne Bédard-Wark" userId="281d6aa4-4963-40b8-8aa9-cc1d69fde783" providerId="ADAL" clId="{7D054E62-5FCA-4709-880E-BBDC1FEE45E7}" dt="2024-09-16T15:56:29.523" v="42" actId="20577"/>
        <pc:sldMkLst>
          <pc:docMk/>
          <pc:sldMk cId="2970707724" sldId="590"/>
        </pc:sldMkLst>
      </pc:sldChg>
      <pc:sldChg chg="modNotesTx">
        <pc:chgData name="Marie-Anne Bédard-Wark" userId="281d6aa4-4963-40b8-8aa9-cc1d69fde783" providerId="ADAL" clId="{7D054E62-5FCA-4709-880E-BBDC1FEE45E7}" dt="2024-09-16T15:54:40.459" v="40" actId="20577"/>
        <pc:sldMkLst>
          <pc:docMk/>
          <pc:sldMk cId="2620475028" sldId="592"/>
        </pc:sldMkLst>
      </pc:sldChg>
      <pc:sldChg chg="modNotesTx">
        <pc:chgData name="Marie-Anne Bédard-Wark" userId="281d6aa4-4963-40b8-8aa9-cc1d69fde783" providerId="ADAL" clId="{7D054E62-5FCA-4709-880E-BBDC1FEE45E7}" dt="2024-09-16T16:04:49.628" v="45" actId="20577"/>
        <pc:sldMkLst>
          <pc:docMk/>
          <pc:sldMk cId="607424057" sldId="593"/>
        </pc:sldMkLst>
      </pc:sldChg>
    </pc:docChg>
  </pc:docChgLst>
  <pc:docChgLst>
    <pc:chgData name="Emily Worthen" userId="709f8fea-2bbb-4230-ae79-fb48f1fa27db" providerId="ADAL" clId="{B1D1A6D5-05FB-4B14-8855-A8503D3CBBEB}"/>
    <pc:docChg chg="custSel modSld">
      <pc:chgData name="Emily Worthen" userId="709f8fea-2bbb-4230-ae79-fb48f1fa27db" providerId="ADAL" clId="{B1D1A6D5-05FB-4B14-8855-A8503D3CBBEB}" dt="2024-09-20T19:26:17.463" v="291" actId="1076"/>
      <pc:docMkLst>
        <pc:docMk/>
      </pc:docMkLst>
      <pc:sldChg chg="modNotesTx">
        <pc:chgData name="Emily Worthen" userId="709f8fea-2bbb-4230-ae79-fb48f1fa27db" providerId="ADAL" clId="{B1D1A6D5-05FB-4B14-8855-A8503D3CBBEB}" dt="2024-09-13T13:55:27.304" v="12" actId="20577"/>
        <pc:sldMkLst>
          <pc:docMk/>
          <pc:sldMk cId="0" sldId="259"/>
        </pc:sldMkLst>
      </pc:sldChg>
      <pc:sldChg chg="addSp delSp modSp mod delAnim modAnim">
        <pc:chgData name="Emily Worthen" userId="709f8fea-2bbb-4230-ae79-fb48f1fa27db" providerId="ADAL" clId="{B1D1A6D5-05FB-4B14-8855-A8503D3CBBEB}" dt="2024-09-20T19:26:17.463" v="291" actId="1076"/>
        <pc:sldMkLst>
          <pc:docMk/>
          <pc:sldMk cId="0" sldId="262"/>
        </pc:sldMkLst>
      </pc:sldChg>
      <pc:sldChg chg="modNotesTx">
        <pc:chgData name="Emily Worthen" userId="709f8fea-2bbb-4230-ae79-fb48f1fa27db" providerId="ADAL" clId="{B1D1A6D5-05FB-4B14-8855-A8503D3CBBEB}" dt="2024-09-13T13:57:04.087" v="71" actId="20577"/>
        <pc:sldMkLst>
          <pc:docMk/>
          <pc:sldMk cId="1908485045" sldId="265"/>
        </pc:sldMkLst>
      </pc:sldChg>
      <pc:sldChg chg="modNotesTx">
        <pc:chgData name="Emily Worthen" userId="709f8fea-2bbb-4230-ae79-fb48f1fa27db" providerId="ADAL" clId="{B1D1A6D5-05FB-4B14-8855-A8503D3CBBEB}" dt="2024-09-13T14:02:01.117" v="153" actId="20577"/>
        <pc:sldMkLst>
          <pc:docMk/>
          <pc:sldMk cId="2273486861" sldId="267"/>
        </pc:sldMkLst>
      </pc:sldChg>
      <pc:sldChg chg="modNotesTx">
        <pc:chgData name="Emily Worthen" userId="709f8fea-2bbb-4230-ae79-fb48f1fa27db" providerId="ADAL" clId="{B1D1A6D5-05FB-4B14-8855-A8503D3CBBEB}" dt="2024-09-13T14:02:47.915" v="238" actId="313"/>
        <pc:sldMkLst>
          <pc:docMk/>
          <pc:sldMk cId="342468054" sldId="269"/>
        </pc:sldMkLst>
      </pc:sldChg>
      <pc:sldChg chg="modSp mod">
        <pc:chgData name="Emily Worthen" userId="709f8fea-2bbb-4230-ae79-fb48f1fa27db" providerId="ADAL" clId="{B1D1A6D5-05FB-4B14-8855-A8503D3CBBEB}" dt="2024-09-17T12:41:48.132" v="287" actId="1076"/>
        <pc:sldMkLst>
          <pc:docMk/>
          <pc:sldMk cId="861124218" sldId="588"/>
        </pc:sldMkLst>
      </pc:sldChg>
      <pc:sldChg chg="modNotesTx">
        <pc:chgData name="Emily Worthen" userId="709f8fea-2bbb-4230-ae79-fb48f1fa27db" providerId="ADAL" clId="{B1D1A6D5-05FB-4B14-8855-A8503D3CBBEB}" dt="2024-09-13T14:05:29.162" v="264" actId="113"/>
        <pc:sldMkLst>
          <pc:docMk/>
          <pc:sldMk cId="2970707724" sldId="590"/>
        </pc:sldMkLst>
      </pc:sldChg>
      <pc:sldChg chg="modNotesTx">
        <pc:chgData name="Emily Worthen" userId="709f8fea-2bbb-4230-ae79-fb48f1fa27db" providerId="ADAL" clId="{B1D1A6D5-05FB-4B14-8855-A8503D3CBBEB}" dt="2024-09-13T14:09:52.957" v="268" actId="113"/>
        <pc:sldMkLst>
          <pc:docMk/>
          <pc:sldMk cId="607424057" sldId="593"/>
        </pc:sldMkLst>
      </pc:sldChg>
      <pc:sldChg chg="modNotesTx">
        <pc:chgData name="Emily Worthen" userId="709f8fea-2bbb-4230-ae79-fb48f1fa27db" providerId="ADAL" clId="{B1D1A6D5-05FB-4B14-8855-A8503D3CBBEB}" dt="2024-09-13T14:11:03.209" v="286" actId="20577"/>
        <pc:sldMkLst>
          <pc:docMk/>
          <pc:sldMk cId="1387085341" sldId="594"/>
        </pc:sldMkLst>
      </pc:sldChg>
      <pc:sldChg chg="modNotesTx">
        <pc:chgData name="Emily Worthen" userId="709f8fea-2bbb-4230-ae79-fb48f1fa27db" providerId="ADAL" clId="{B1D1A6D5-05FB-4B14-8855-A8503D3CBBEB}" dt="2024-09-13T14:04:33.096" v="262" actId="20577"/>
        <pc:sldMkLst>
          <pc:docMk/>
          <pc:sldMk cId="3238825925" sldId="595"/>
        </pc:sldMkLst>
      </pc:sldChg>
    </pc:docChg>
  </pc:docChgLst>
  <pc:docChgLst>
    <pc:chgData name="Emily Worthen" userId="709f8fea-2bbb-4230-ae79-fb48f1fa27db" providerId="ADAL" clId="{C79ABDC7-4979-4D7E-8BE3-336AC37C58B9}"/>
    <pc:docChg chg="custSel delSld modSld">
      <pc:chgData name="Emily Worthen" userId="709f8fea-2bbb-4230-ae79-fb48f1fa27db" providerId="ADAL" clId="{C79ABDC7-4979-4D7E-8BE3-336AC37C58B9}" dt="2024-09-10T15:33:57.736" v="244" actId="20577"/>
      <pc:docMkLst>
        <pc:docMk/>
      </pc:docMkLst>
      <pc:sldChg chg="modNotesTx">
        <pc:chgData name="Emily Worthen" userId="709f8fea-2bbb-4230-ae79-fb48f1fa27db" providerId="ADAL" clId="{C79ABDC7-4979-4D7E-8BE3-336AC37C58B9}" dt="2024-09-10T15:26:28.196" v="21" actId="20577"/>
        <pc:sldMkLst>
          <pc:docMk/>
          <pc:sldMk cId="0" sldId="256"/>
        </pc:sldMkLst>
      </pc:sldChg>
      <pc:sldChg chg="modNotesTx">
        <pc:chgData name="Emily Worthen" userId="709f8fea-2bbb-4230-ae79-fb48f1fa27db" providerId="ADAL" clId="{C79ABDC7-4979-4D7E-8BE3-336AC37C58B9}" dt="2024-09-10T15:26:36.312" v="24" actId="20577"/>
        <pc:sldMkLst>
          <pc:docMk/>
          <pc:sldMk cId="0" sldId="258"/>
        </pc:sldMkLst>
      </pc:sldChg>
      <pc:sldChg chg="modNotesTx">
        <pc:chgData name="Emily Worthen" userId="709f8fea-2bbb-4230-ae79-fb48f1fa27db" providerId="ADAL" clId="{C79ABDC7-4979-4D7E-8BE3-336AC37C58B9}" dt="2024-09-10T15:26:39.550" v="26"/>
        <pc:sldMkLst>
          <pc:docMk/>
          <pc:sldMk cId="0" sldId="259"/>
        </pc:sldMkLst>
      </pc:sldChg>
      <pc:sldChg chg="modNotesTx">
        <pc:chgData name="Emily Worthen" userId="709f8fea-2bbb-4230-ae79-fb48f1fa27db" providerId="ADAL" clId="{C79ABDC7-4979-4D7E-8BE3-336AC37C58B9}" dt="2024-09-10T15:26:54.845" v="31" actId="6549"/>
        <pc:sldMkLst>
          <pc:docMk/>
          <pc:sldMk cId="0" sldId="260"/>
        </pc:sldMkLst>
      </pc:sldChg>
      <pc:sldChg chg="modNotesTx">
        <pc:chgData name="Emily Worthen" userId="709f8fea-2bbb-4230-ae79-fb48f1fa27db" providerId="ADAL" clId="{C79ABDC7-4979-4D7E-8BE3-336AC37C58B9}" dt="2024-09-10T15:27:01.894" v="34" actId="20577"/>
        <pc:sldMkLst>
          <pc:docMk/>
          <pc:sldMk cId="0" sldId="264"/>
        </pc:sldMkLst>
      </pc:sldChg>
      <pc:sldChg chg="modNotesTx">
        <pc:chgData name="Emily Worthen" userId="709f8fea-2bbb-4230-ae79-fb48f1fa27db" providerId="ADAL" clId="{C79ABDC7-4979-4D7E-8BE3-336AC37C58B9}" dt="2024-09-10T15:27:05.327" v="36"/>
        <pc:sldMkLst>
          <pc:docMk/>
          <pc:sldMk cId="1908485045" sldId="265"/>
        </pc:sldMkLst>
      </pc:sldChg>
      <pc:sldChg chg="modNotesTx">
        <pc:chgData name="Emily Worthen" userId="709f8fea-2bbb-4230-ae79-fb48f1fa27db" providerId="ADAL" clId="{C79ABDC7-4979-4D7E-8BE3-336AC37C58B9}" dt="2024-09-10T15:31:42.081" v="201" actId="33524"/>
        <pc:sldMkLst>
          <pc:docMk/>
          <pc:sldMk cId="2273486861" sldId="267"/>
        </pc:sldMkLst>
      </pc:sldChg>
      <pc:sldChg chg="modNotesTx">
        <pc:chgData name="Emily Worthen" userId="709f8fea-2bbb-4230-ae79-fb48f1fa27db" providerId="ADAL" clId="{C79ABDC7-4979-4D7E-8BE3-336AC37C58B9}" dt="2024-09-10T15:32:20.834" v="203"/>
        <pc:sldMkLst>
          <pc:docMk/>
          <pc:sldMk cId="342468054" sldId="269"/>
        </pc:sldMkLst>
      </pc:sldChg>
      <pc:sldChg chg="modNotesTx">
        <pc:chgData name="Emily Worthen" userId="709f8fea-2bbb-4230-ae79-fb48f1fa27db" providerId="ADAL" clId="{C79ABDC7-4979-4D7E-8BE3-336AC37C58B9}" dt="2024-09-10T15:32:28.207" v="206" actId="20577"/>
        <pc:sldMkLst>
          <pc:docMk/>
          <pc:sldMk cId="98554563" sldId="270"/>
        </pc:sldMkLst>
      </pc:sldChg>
      <pc:sldChg chg="modNotesTx">
        <pc:chgData name="Emily Worthen" userId="709f8fea-2bbb-4230-ae79-fb48f1fa27db" providerId="ADAL" clId="{C79ABDC7-4979-4D7E-8BE3-336AC37C58B9}" dt="2024-09-10T15:32:47.192" v="215" actId="6549"/>
        <pc:sldMkLst>
          <pc:docMk/>
          <pc:sldMk cId="127472034" sldId="579"/>
        </pc:sldMkLst>
      </pc:sldChg>
      <pc:sldChg chg="modNotesTx">
        <pc:chgData name="Emily Worthen" userId="709f8fea-2bbb-4230-ae79-fb48f1fa27db" providerId="ADAL" clId="{C79ABDC7-4979-4D7E-8BE3-336AC37C58B9}" dt="2024-09-10T15:32:37.827" v="209" actId="20577"/>
        <pc:sldMkLst>
          <pc:docMk/>
          <pc:sldMk cId="2591809543" sldId="582"/>
        </pc:sldMkLst>
      </pc:sldChg>
      <pc:sldChg chg="modNotesTx">
        <pc:chgData name="Emily Worthen" userId="709f8fea-2bbb-4230-ae79-fb48f1fa27db" providerId="ADAL" clId="{C79ABDC7-4979-4D7E-8BE3-336AC37C58B9}" dt="2024-09-10T15:32:42.185" v="212" actId="20577"/>
        <pc:sldMkLst>
          <pc:docMk/>
          <pc:sldMk cId="545162057" sldId="583"/>
        </pc:sldMkLst>
      </pc:sldChg>
      <pc:sldChg chg="del">
        <pc:chgData name="Emily Worthen" userId="709f8fea-2bbb-4230-ae79-fb48f1fa27db" providerId="ADAL" clId="{C79ABDC7-4979-4D7E-8BE3-336AC37C58B9}" dt="2024-09-10T15:33:21.479" v="228" actId="2696"/>
        <pc:sldMkLst>
          <pc:docMk/>
          <pc:sldMk cId="1105547421" sldId="584"/>
        </pc:sldMkLst>
      </pc:sldChg>
      <pc:sldChg chg="del">
        <pc:chgData name="Emily Worthen" userId="709f8fea-2bbb-4230-ae79-fb48f1fa27db" providerId="ADAL" clId="{C79ABDC7-4979-4D7E-8BE3-336AC37C58B9}" dt="2024-09-10T15:33:24.291" v="229" actId="2696"/>
        <pc:sldMkLst>
          <pc:docMk/>
          <pc:sldMk cId="1023718308" sldId="585"/>
        </pc:sldMkLst>
      </pc:sldChg>
      <pc:sldChg chg="modNotesTx">
        <pc:chgData name="Emily Worthen" userId="709f8fea-2bbb-4230-ae79-fb48f1fa27db" providerId="ADAL" clId="{C79ABDC7-4979-4D7E-8BE3-336AC37C58B9}" dt="2024-09-10T15:32:51.756" v="218" actId="20577"/>
        <pc:sldMkLst>
          <pc:docMk/>
          <pc:sldMk cId="3938556242" sldId="587"/>
        </pc:sldMkLst>
      </pc:sldChg>
      <pc:sldChg chg="modNotesTx">
        <pc:chgData name="Emily Worthen" userId="709f8fea-2bbb-4230-ae79-fb48f1fa27db" providerId="ADAL" clId="{C79ABDC7-4979-4D7E-8BE3-336AC37C58B9}" dt="2024-09-10T15:27:35.362" v="42" actId="20577"/>
        <pc:sldMkLst>
          <pc:docMk/>
          <pc:sldMk cId="861124218" sldId="588"/>
        </pc:sldMkLst>
      </pc:sldChg>
      <pc:sldChg chg="modNotesTx">
        <pc:chgData name="Emily Worthen" userId="709f8fea-2bbb-4230-ae79-fb48f1fa27db" providerId="ADAL" clId="{C79ABDC7-4979-4D7E-8BE3-336AC37C58B9}" dt="2024-09-10T15:33:33.906" v="233" actId="20577"/>
        <pc:sldMkLst>
          <pc:docMk/>
          <pc:sldMk cId="1876323420" sldId="589"/>
        </pc:sldMkLst>
      </pc:sldChg>
      <pc:sldChg chg="modNotesTx">
        <pc:chgData name="Emily Worthen" userId="709f8fea-2bbb-4230-ae79-fb48f1fa27db" providerId="ADAL" clId="{C79ABDC7-4979-4D7E-8BE3-336AC37C58B9}" dt="2024-09-10T15:33:44.348" v="236" actId="6549"/>
        <pc:sldMkLst>
          <pc:docMk/>
          <pc:sldMk cId="2970707724" sldId="590"/>
        </pc:sldMkLst>
      </pc:sldChg>
      <pc:sldChg chg="modNotesTx">
        <pc:chgData name="Emily Worthen" userId="709f8fea-2bbb-4230-ae79-fb48f1fa27db" providerId="ADAL" clId="{C79ABDC7-4979-4D7E-8BE3-336AC37C58B9}" dt="2024-09-10T15:33:47.067" v="237"/>
        <pc:sldMkLst>
          <pc:docMk/>
          <pc:sldMk cId="3999708068" sldId="591"/>
        </pc:sldMkLst>
      </pc:sldChg>
      <pc:sldChg chg="modNotesTx">
        <pc:chgData name="Emily Worthen" userId="709f8fea-2bbb-4230-ae79-fb48f1fa27db" providerId="ADAL" clId="{C79ABDC7-4979-4D7E-8BE3-336AC37C58B9}" dt="2024-09-10T15:33:07.494" v="223" actId="6549"/>
        <pc:sldMkLst>
          <pc:docMk/>
          <pc:sldMk cId="2620475028" sldId="592"/>
        </pc:sldMkLst>
      </pc:sldChg>
      <pc:sldChg chg="modNotesTx">
        <pc:chgData name="Emily Worthen" userId="709f8fea-2bbb-4230-ae79-fb48f1fa27db" providerId="ADAL" clId="{C79ABDC7-4979-4D7E-8BE3-336AC37C58B9}" dt="2024-09-10T15:33:52.355" v="240" actId="20577"/>
        <pc:sldMkLst>
          <pc:docMk/>
          <pc:sldMk cId="607424057" sldId="593"/>
        </pc:sldMkLst>
      </pc:sldChg>
      <pc:sldChg chg="modNotesTx">
        <pc:chgData name="Emily Worthen" userId="709f8fea-2bbb-4230-ae79-fb48f1fa27db" providerId="ADAL" clId="{C79ABDC7-4979-4D7E-8BE3-336AC37C58B9}" dt="2024-09-10T15:33:57.736" v="244" actId="20577"/>
        <pc:sldMkLst>
          <pc:docMk/>
          <pc:sldMk cId="1387085341" sldId="594"/>
        </pc:sldMkLst>
      </pc:sldChg>
      <pc:sldChg chg="modNotesTx">
        <pc:chgData name="Emily Worthen" userId="709f8fea-2bbb-4230-ae79-fb48f1fa27db" providerId="ADAL" clId="{C79ABDC7-4979-4D7E-8BE3-336AC37C58B9}" dt="2024-09-10T15:33:16.472" v="227" actId="20577"/>
        <pc:sldMkLst>
          <pc:docMk/>
          <pc:sldMk cId="3238825925" sldId="595"/>
        </pc:sldMkLst>
      </pc:sldChg>
    </pc:docChg>
  </pc:docChgLst>
  <pc:docChgLst>
    <pc:chgData name="Rebecca McCarthy" userId="50a69202-c575-4845-8018-479c69384eaf" providerId="ADAL" clId="{B49F4C8C-1835-4B13-9FB9-F69AF9CCB8C1}"/>
    <pc:docChg chg="undo custSel addSld delSld modSld sldOrd modMainMaster replTag delTag">
      <pc:chgData name="Rebecca McCarthy" userId="50a69202-c575-4845-8018-479c69384eaf" providerId="ADAL" clId="{B49F4C8C-1835-4B13-9FB9-F69AF9CCB8C1}" dt="2024-02-12T01:49:24.254" v="41655" actId="478"/>
      <pc:docMkLst>
        <pc:docMk/>
      </pc:docMkLst>
      <pc:sldChg chg="addSp delSp modSp mod modTransition delAnim modAnim replTag delTag modNotesTx">
        <pc:chgData name="Rebecca McCarthy" userId="50a69202-c575-4845-8018-479c69384eaf" providerId="ADAL" clId="{B49F4C8C-1835-4B13-9FB9-F69AF9CCB8C1}" dt="2024-02-12T01:42:08.520" v="41614"/>
        <pc:sldMkLst>
          <pc:docMk/>
          <pc:sldMk cId="0" sldId="256"/>
        </pc:sldMkLst>
      </pc:sldChg>
      <pc:sldChg chg="addSp delSp modSp mod modTransition replTag delTag modNotesTx">
        <pc:chgData name="Rebecca McCarthy" userId="50a69202-c575-4845-8018-479c69384eaf" providerId="ADAL" clId="{B49F4C8C-1835-4B13-9FB9-F69AF9CCB8C1}" dt="2024-02-11T21:15:03.075" v="36283"/>
        <pc:sldMkLst>
          <pc:docMk/>
          <pc:sldMk cId="0" sldId="258"/>
        </pc:sldMkLst>
      </pc:sldChg>
      <pc:sldChg chg="addSp delSp modSp mod modTransition delAnim modAnim replTag delTag modNotesTx">
        <pc:chgData name="Rebecca McCarthy" userId="50a69202-c575-4845-8018-479c69384eaf" providerId="ADAL" clId="{B49F4C8C-1835-4B13-9FB9-F69AF9CCB8C1}" dt="2024-02-12T00:37:59.991" v="38268"/>
        <pc:sldMkLst>
          <pc:docMk/>
          <pc:sldMk cId="0" sldId="259"/>
        </pc:sldMkLst>
      </pc:sldChg>
      <pc:sldChg chg="addSp delSp modSp mod modTransition delAnim modAnim replTag delTag modNotesTx">
        <pc:chgData name="Rebecca McCarthy" userId="50a69202-c575-4845-8018-479c69384eaf" providerId="ADAL" clId="{B49F4C8C-1835-4B13-9FB9-F69AF9CCB8C1}" dt="2024-02-12T01:45:31.755" v="41619"/>
        <pc:sldMkLst>
          <pc:docMk/>
          <pc:sldMk cId="0" sldId="260"/>
        </pc:sldMkLst>
      </pc:sldChg>
      <pc:sldChg chg="addSp delSp modSp mod modTransition delAnim modAnim replTag delTag">
        <pc:chgData name="Rebecca McCarthy" userId="50a69202-c575-4845-8018-479c69384eaf" providerId="ADAL" clId="{B49F4C8C-1835-4B13-9FB9-F69AF9CCB8C1}" dt="2024-02-12T01:45:45.113" v="41632"/>
        <pc:sldMkLst>
          <pc:docMk/>
          <pc:sldMk cId="0" sldId="262"/>
        </pc:sldMkLst>
      </pc:sldChg>
      <pc:sldChg chg="addSp delSp modSp mod modTransition delAnim modAnim replTag delTag modNotesTx">
        <pc:chgData name="Rebecca McCarthy" userId="50a69202-c575-4845-8018-479c69384eaf" providerId="ADAL" clId="{B49F4C8C-1835-4B13-9FB9-F69AF9CCB8C1}" dt="2024-02-11T20:58:45.818" v="35940"/>
        <pc:sldMkLst>
          <pc:docMk/>
          <pc:sldMk cId="0" sldId="264"/>
        </pc:sldMkLst>
      </pc:sldChg>
      <pc:sldChg chg="addSp delSp modSp mod modTransition delAnim replTag delTag modNotesTx">
        <pc:chgData name="Rebecca McCarthy" userId="50a69202-c575-4845-8018-479c69384eaf" providerId="ADAL" clId="{B49F4C8C-1835-4B13-9FB9-F69AF9CCB8C1}" dt="2024-02-12T01:49:24.254" v="41655" actId="478"/>
        <pc:sldMkLst>
          <pc:docMk/>
          <pc:sldMk cId="1908485045" sldId="265"/>
        </pc:sldMkLst>
      </pc:sldChg>
      <pc:sldChg chg="del replTag delTag">
        <pc:chgData name="Rebecca McCarthy" userId="50a69202-c575-4845-8018-479c69384eaf" providerId="ADAL" clId="{B49F4C8C-1835-4B13-9FB9-F69AF9CCB8C1}" dt="2024-01-22T21:41:39.453" v="4963" actId="47"/>
        <pc:sldMkLst>
          <pc:docMk/>
          <pc:sldMk cId="503136557" sldId="266"/>
        </pc:sldMkLst>
      </pc:sldChg>
      <pc:sldChg chg="addSp delSp modSp mod ord modTransition modAnim replTag delTag modNotesTx">
        <pc:chgData name="Rebecca McCarthy" userId="50a69202-c575-4845-8018-479c69384eaf" providerId="ADAL" clId="{B49F4C8C-1835-4B13-9FB9-F69AF9CCB8C1}" dt="2024-02-12T01:48:53.316" v="41638"/>
        <pc:sldMkLst>
          <pc:docMk/>
          <pc:sldMk cId="2273486861" sldId="267"/>
        </pc:sldMkLst>
      </pc:sldChg>
      <pc:sldChg chg="addSp delSp modSp mod modTransition delAnim replTag delTag modNotesTx">
        <pc:chgData name="Rebecca McCarthy" userId="50a69202-c575-4845-8018-479c69384eaf" providerId="ADAL" clId="{B49F4C8C-1835-4B13-9FB9-F69AF9CCB8C1}" dt="2024-02-12T01:48:54.868" v="41640"/>
        <pc:sldMkLst>
          <pc:docMk/>
          <pc:sldMk cId="342468054" sldId="269"/>
        </pc:sldMkLst>
      </pc:sldChg>
      <pc:sldChg chg="addSp delSp modSp mod ord delAnim modAnim replTag delTag modNotesTx">
        <pc:chgData name="Rebecca McCarthy" userId="50a69202-c575-4845-8018-479c69384eaf" providerId="ADAL" clId="{B49F4C8C-1835-4B13-9FB9-F69AF9CCB8C1}" dt="2024-02-12T01:48:56.346" v="41642"/>
        <pc:sldMkLst>
          <pc:docMk/>
          <pc:sldMk cId="98554563" sldId="270"/>
        </pc:sldMkLst>
      </pc:sldChg>
      <pc:sldChg chg="del replTag delTag">
        <pc:chgData name="Rebecca McCarthy" userId="50a69202-c575-4845-8018-479c69384eaf" providerId="ADAL" clId="{B49F4C8C-1835-4B13-9FB9-F69AF9CCB8C1}" dt="2024-01-22T21:41:34.913" v="4952" actId="47"/>
        <pc:sldMkLst>
          <pc:docMk/>
          <pc:sldMk cId="4143882181" sldId="271"/>
        </pc:sldMkLst>
      </pc:sldChg>
      <pc:sldChg chg="del replTag delTag">
        <pc:chgData name="Rebecca McCarthy" userId="50a69202-c575-4845-8018-479c69384eaf" providerId="ADAL" clId="{B49F4C8C-1835-4B13-9FB9-F69AF9CCB8C1}" dt="2024-01-22T21:41:34.913" v="4952" actId="47"/>
        <pc:sldMkLst>
          <pc:docMk/>
          <pc:sldMk cId="6620508" sldId="577"/>
        </pc:sldMkLst>
      </pc:sldChg>
      <pc:sldChg chg="addSp delSp modSp mod modTransition delAnim replTag delTag modNotesTx">
        <pc:chgData name="Rebecca McCarthy" userId="50a69202-c575-4845-8018-479c69384eaf" providerId="ADAL" clId="{B49F4C8C-1835-4B13-9FB9-F69AF9CCB8C1}" dt="2024-02-12T00:47:14.862" v="38406"/>
        <pc:sldMkLst>
          <pc:docMk/>
          <pc:sldMk cId="127472034" sldId="579"/>
        </pc:sldMkLst>
      </pc:sldChg>
      <pc:sldChg chg="del replTag delTag">
        <pc:chgData name="Rebecca McCarthy" userId="50a69202-c575-4845-8018-479c69384eaf" providerId="ADAL" clId="{B49F4C8C-1835-4B13-9FB9-F69AF9CCB8C1}" dt="2024-01-22T21:41:34.913" v="4952" actId="47"/>
        <pc:sldMkLst>
          <pc:docMk/>
          <pc:sldMk cId="4158988484" sldId="580"/>
        </pc:sldMkLst>
      </pc:sldChg>
      <pc:sldChg chg="del replTag delTag">
        <pc:chgData name="Rebecca McCarthy" userId="50a69202-c575-4845-8018-479c69384eaf" providerId="ADAL" clId="{B49F4C8C-1835-4B13-9FB9-F69AF9CCB8C1}" dt="2024-01-22T21:41:39.453" v="4963" actId="47"/>
        <pc:sldMkLst>
          <pc:docMk/>
          <pc:sldMk cId="4078937749" sldId="581"/>
        </pc:sldMkLst>
      </pc:sldChg>
      <pc:sldChg chg="modSp add mod ord replTag delTag modNotesTx">
        <pc:chgData name="Rebecca McCarthy" userId="50a69202-c575-4845-8018-479c69384eaf" providerId="ADAL" clId="{B49F4C8C-1835-4B13-9FB9-F69AF9CCB8C1}" dt="2024-02-12T00:42:26.735" v="38359" actId="1076"/>
        <pc:sldMkLst>
          <pc:docMk/>
          <pc:sldMk cId="2591809543" sldId="582"/>
        </pc:sldMkLst>
      </pc:sldChg>
      <pc:sldChg chg="addSp delSp modSp add mod delAnim modAnim replTag delTag modNotesTx">
        <pc:chgData name="Rebecca McCarthy" userId="50a69202-c575-4845-8018-479c69384eaf" providerId="ADAL" clId="{B49F4C8C-1835-4B13-9FB9-F69AF9CCB8C1}" dt="2024-02-12T00:47:16.709" v="38408"/>
        <pc:sldMkLst>
          <pc:docMk/>
          <pc:sldMk cId="545162057" sldId="583"/>
        </pc:sldMkLst>
      </pc:sldChg>
      <pc:sldChg chg="addSp modSp new mod ord modAnim replTag delTag modShow modNotes modNotesTx">
        <pc:chgData name="Rebecca McCarthy" userId="50a69202-c575-4845-8018-479c69384eaf" providerId="ADAL" clId="{B49F4C8C-1835-4B13-9FB9-F69AF9CCB8C1}" dt="2024-02-09T16:32:41.552" v="30503"/>
        <pc:sldMkLst>
          <pc:docMk/>
          <pc:sldMk cId="1105547421" sldId="584"/>
        </pc:sldMkLst>
      </pc:sldChg>
      <pc:sldChg chg="modSp add mod modClrScheme replTag delTag modShow chgLayout modNotes">
        <pc:chgData name="Rebecca McCarthy" userId="50a69202-c575-4845-8018-479c69384eaf" providerId="ADAL" clId="{B49F4C8C-1835-4B13-9FB9-F69AF9CCB8C1}" dt="2024-02-08T15:21:21.961" v="17439" actId="729"/>
        <pc:sldMkLst>
          <pc:docMk/>
          <pc:sldMk cId="1023718308" sldId="585"/>
        </pc:sldMkLst>
      </pc:sldChg>
      <pc:sldChg chg="modSp new del mod replTag delTag modNotes modNotesTx">
        <pc:chgData name="Rebecca McCarthy" userId="50a69202-c575-4845-8018-479c69384eaf" providerId="ADAL" clId="{B49F4C8C-1835-4B13-9FB9-F69AF9CCB8C1}" dt="2024-01-23T12:47:10.585" v="9881" actId="47"/>
        <pc:sldMkLst>
          <pc:docMk/>
          <pc:sldMk cId="233808521" sldId="586"/>
        </pc:sldMkLst>
      </pc:sldChg>
      <pc:sldChg chg="addSp delSp modSp new mod replTag delTag modNotes modNotesTx">
        <pc:chgData name="Rebecca McCarthy" userId="50a69202-c575-4845-8018-479c69384eaf" providerId="ADAL" clId="{B49F4C8C-1835-4B13-9FB9-F69AF9CCB8C1}" dt="2024-02-12T00:47:17.417" v="38410"/>
        <pc:sldMkLst>
          <pc:docMk/>
          <pc:sldMk cId="3938556242" sldId="587"/>
        </pc:sldMkLst>
      </pc:sldChg>
      <pc:sldChg chg="addSp delSp modSp add mod modTransition delAnim modAnim replTag delTag modNotesTx">
        <pc:chgData name="Rebecca McCarthy" userId="50a69202-c575-4845-8018-479c69384eaf" providerId="ADAL" clId="{B49F4C8C-1835-4B13-9FB9-F69AF9CCB8C1}" dt="2024-02-12T01:48:52.164" v="41636"/>
        <pc:sldMkLst>
          <pc:docMk/>
          <pc:sldMk cId="861124218" sldId="588"/>
        </pc:sldMkLst>
      </pc:sldChg>
      <pc:sldChg chg="addSp delSp modSp new mod modTransition modAnim replTag delTag modNotes modNotesTx">
        <pc:chgData name="Rebecca McCarthy" userId="50a69202-c575-4845-8018-479c69384eaf" providerId="ADAL" clId="{B49F4C8C-1835-4B13-9FB9-F69AF9CCB8C1}" dt="2024-02-12T01:49:13.145" v="41648"/>
        <pc:sldMkLst>
          <pc:docMk/>
          <pc:sldMk cId="1876323420" sldId="589"/>
        </pc:sldMkLst>
      </pc:sldChg>
      <pc:sldChg chg="addSp delSp modSp add mod ord modTransition replTag delTag">
        <pc:chgData name="Rebecca McCarthy" userId="50a69202-c575-4845-8018-479c69384eaf" providerId="ADAL" clId="{B49F4C8C-1835-4B13-9FB9-F69AF9CCB8C1}" dt="2024-02-12T01:49:14.753" v="41650"/>
        <pc:sldMkLst>
          <pc:docMk/>
          <pc:sldMk cId="2970707724" sldId="590"/>
        </pc:sldMkLst>
      </pc:sldChg>
      <pc:sldChg chg="delSp modSp add mod delAnim modAnim replTag delTag modNotesTx">
        <pc:chgData name="Rebecca McCarthy" userId="50a69202-c575-4845-8018-479c69384eaf" providerId="ADAL" clId="{B49F4C8C-1835-4B13-9FB9-F69AF9CCB8C1}" dt="2024-02-12T01:35:26.793" v="40714"/>
        <pc:sldMkLst>
          <pc:docMk/>
          <pc:sldMk cId="3999708068" sldId="591"/>
        </pc:sldMkLst>
      </pc:sldChg>
      <pc:sldChg chg="addSp delSp modSp add mod ord modAnim replTag delTag modNotesTx">
        <pc:chgData name="Rebecca McCarthy" userId="50a69202-c575-4845-8018-479c69384eaf" providerId="ADAL" clId="{B49F4C8C-1835-4B13-9FB9-F69AF9CCB8C1}" dt="2024-02-12T01:49:08.328" v="41644"/>
        <pc:sldMkLst>
          <pc:docMk/>
          <pc:sldMk cId="2620475028" sldId="592"/>
        </pc:sldMkLst>
      </pc:sldChg>
      <pc:sldChg chg="addSp delSp modSp add mod replTag delTag modNotesTx">
        <pc:chgData name="Rebecca McCarthy" userId="50a69202-c575-4845-8018-479c69384eaf" providerId="ADAL" clId="{B49F4C8C-1835-4B13-9FB9-F69AF9CCB8C1}" dt="2024-02-12T01:42:04.180" v="41612"/>
        <pc:sldMkLst>
          <pc:docMk/>
          <pc:sldMk cId="607424057" sldId="593"/>
        </pc:sldMkLst>
      </pc:sldChg>
      <pc:sldChg chg="addSp delSp modSp add mod modTransition modAnim replTag delTag modNotesTx">
        <pc:chgData name="Rebecca McCarthy" userId="50a69202-c575-4845-8018-479c69384eaf" providerId="ADAL" clId="{B49F4C8C-1835-4B13-9FB9-F69AF9CCB8C1}" dt="2024-02-12T01:39:15.866" v="41283"/>
        <pc:sldMkLst>
          <pc:docMk/>
          <pc:sldMk cId="1387085341" sldId="594"/>
        </pc:sldMkLst>
      </pc:sldChg>
      <pc:sldChg chg="addSp modSp add mod modAnim replTag delTag modNotesTx">
        <pc:chgData name="Rebecca McCarthy" userId="50a69202-c575-4845-8018-479c69384eaf" providerId="ADAL" clId="{B49F4C8C-1835-4B13-9FB9-F69AF9CCB8C1}" dt="2024-02-12T01:49:10.804" v="41646"/>
        <pc:sldMkLst>
          <pc:docMk/>
          <pc:sldMk cId="3238825925" sldId="595"/>
        </pc:sldMkLst>
      </pc:sldChg>
      <pc:sldMasterChg chg="addSldLayout modSldLayout">
        <pc:chgData name="Rebecca McCarthy" userId="50a69202-c575-4845-8018-479c69384eaf" providerId="ADAL" clId="{B49F4C8C-1835-4B13-9FB9-F69AF9CCB8C1}" dt="2024-01-23T14:41:11.519" v="15001" actId="478"/>
        <pc:sldMasterMkLst>
          <pc:docMk/>
          <pc:sldMasterMk cId="0" sldId="2147483692"/>
        </pc:sldMasterMkLst>
        <pc:sldLayoutChg chg="replTag delTag">
          <pc:chgData name="Rebecca McCarthy" userId="50a69202-c575-4845-8018-479c69384eaf" providerId="ADAL" clId="{B49F4C8C-1835-4B13-9FB9-F69AF9CCB8C1}" dt="2024-01-23T12:37:35.294" v="9787"/>
          <pc:sldLayoutMkLst>
            <pc:docMk/>
            <pc:sldMasterMk cId="0" sldId="2147483692"/>
            <pc:sldLayoutMk cId="0" sldId="2147483653"/>
          </pc:sldLayoutMkLst>
        </pc:sldLayoutChg>
        <pc:sldLayoutChg chg="addSp delSp modSp mod replTag delTag">
          <pc:chgData name="Rebecca McCarthy" userId="50a69202-c575-4845-8018-479c69384eaf" providerId="ADAL" clId="{B49F4C8C-1835-4B13-9FB9-F69AF9CCB8C1}" dt="2024-01-23T12:38:56.612" v="9809" actId="478"/>
          <pc:sldLayoutMkLst>
            <pc:docMk/>
            <pc:sldMasterMk cId="0" sldId="2147483692"/>
            <pc:sldLayoutMk cId="0" sldId="2147483683"/>
          </pc:sldLayoutMkLst>
        </pc:sldLayoutChg>
        <pc:sldLayoutChg chg="delSp mod replTag delTag">
          <pc:chgData name="Rebecca McCarthy" userId="50a69202-c575-4845-8018-479c69384eaf" providerId="ADAL" clId="{B49F4C8C-1835-4B13-9FB9-F69AF9CCB8C1}" dt="2024-01-23T14:41:08.119" v="14996" actId="478"/>
          <pc:sldLayoutMkLst>
            <pc:docMk/>
            <pc:sldMasterMk cId="0" sldId="2147483692"/>
            <pc:sldLayoutMk cId="0" sldId="2147483690"/>
          </pc:sldLayoutMkLst>
        </pc:sldLayoutChg>
        <pc:sldLayoutChg chg="addSp delSp modSp new mod replTag delTag">
          <pc:chgData name="Rebecca McCarthy" userId="50a69202-c575-4845-8018-479c69384eaf" providerId="ADAL" clId="{B49F4C8C-1835-4B13-9FB9-F69AF9CCB8C1}" dt="2024-01-23T14:41:11.519" v="15001" actId="478"/>
          <pc:sldLayoutMkLst>
            <pc:docMk/>
            <pc:sldMasterMk cId="0" sldId="2147483692"/>
            <pc:sldLayoutMk cId="3689761976" sldId="2147483691"/>
          </pc:sldLayoutMkLst>
        </pc:sldLayoutChg>
      </pc:sldMasterChg>
    </pc:docChg>
  </pc:docChgLst>
  <pc:docChgLst>
    <pc:chgData name="Emily Worthen" userId="709f8fea-2bbb-4230-ae79-fb48f1fa27db" providerId="ADAL" clId="{90314C3E-A8F3-4D55-960E-ECABE32958E9}"/>
    <pc:docChg chg="custSel modSld">
      <pc:chgData name="Emily Worthen" userId="709f8fea-2bbb-4230-ae79-fb48f1fa27db" providerId="ADAL" clId="{90314C3E-A8F3-4D55-960E-ECABE32958E9}" dt="2024-03-04T15:42:27.709" v="10" actId="478"/>
      <pc:docMkLst>
        <pc:docMk/>
      </pc:docMkLst>
      <pc:sldChg chg="delSp mod delAnim">
        <pc:chgData name="Emily Worthen" userId="709f8fea-2bbb-4230-ae79-fb48f1fa27db" providerId="ADAL" clId="{90314C3E-A8F3-4D55-960E-ECABE32958E9}" dt="2024-03-04T15:39:56.467" v="0" actId="478"/>
        <pc:sldMkLst>
          <pc:docMk/>
          <pc:sldMk cId="0" sldId="256"/>
        </pc:sldMkLst>
      </pc:sldChg>
      <pc:sldChg chg="delSp mod delAnim">
        <pc:chgData name="Emily Worthen" userId="709f8fea-2bbb-4230-ae79-fb48f1fa27db" providerId="ADAL" clId="{90314C3E-A8F3-4D55-960E-ECABE32958E9}" dt="2024-03-04T15:40:13.582" v="1" actId="21"/>
        <pc:sldMkLst>
          <pc:docMk/>
          <pc:sldMk cId="0" sldId="258"/>
        </pc:sldMkLst>
      </pc:sldChg>
      <pc:sldChg chg="delSp mod delAnim">
        <pc:chgData name="Emily Worthen" userId="709f8fea-2bbb-4230-ae79-fb48f1fa27db" providerId="ADAL" clId="{90314C3E-A8F3-4D55-960E-ECABE32958E9}" dt="2024-03-04T15:40:25.584" v="2" actId="478"/>
        <pc:sldMkLst>
          <pc:docMk/>
          <pc:sldMk cId="0" sldId="259"/>
        </pc:sldMkLst>
      </pc:sldChg>
      <pc:sldChg chg="delSp mod delAnim">
        <pc:chgData name="Emily Worthen" userId="709f8fea-2bbb-4230-ae79-fb48f1fa27db" providerId="ADAL" clId="{90314C3E-A8F3-4D55-960E-ECABE32958E9}" dt="2024-03-04T15:40:54.211" v="3" actId="478"/>
        <pc:sldMkLst>
          <pc:docMk/>
          <pc:sldMk cId="0" sldId="260"/>
        </pc:sldMkLst>
      </pc:sldChg>
      <pc:sldChg chg="delSp mod delAnim">
        <pc:chgData name="Emily Worthen" userId="709f8fea-2bbb-4230-ae79-fb48f1fa27db" providerId="ADAL" clId="{90314C3E-A8F3-4D55-960E-ECABE32958E9}" dt="2024-03-04T15:41:09.974" v="4" actId="478"/>
        <pc:sldMkLst>
          <pc:docMk/>
          <pc:sldMk cId="0" sldId="264"/>
        </pc:sldMkLst>
      </pc:sldChg>
      <pc:sldChg chg="delSp mod delAnim">
        <pc:chgData name="Emily Worthen" userId="709f8fea-2bbb-4230-ae79-fb48f1fa27db" providerId="ADAL" clId="{90314C3E-A8F3-4D55-960E-ECABE32958E9}" dt="2024-03-04T15:41:15.040" v="5" actId="478"/>
        <pc:sldMkLst>
          <pc:docMk/>
          <pc:sldMk cId="1908485045" sldId="265"/>
        </pc:sldMkLst>
      </pc:sldChg>
      <pc:sldChg chg="delSp mod delAnim">
        <pc:chgData name="Emily Worthen" userId="709f8fea-2bbb-4230-ae79-fb48f1fa27db" providerId="ADAL" clId="{90314C3E-A8F3-4D55-960E-ECABE32958E9}" dt="2024-03-04T15:41:30.430" v="6" actId="478"/>
        <pc:sldMkLst>
          <pc:docMk/>
          <pc:sldMk cId="2273486861" sldId="267"/>
        </pc:sldMkLst>
      </pc:sldChg>
      <pc:sldChg chg="delSp mod delAnim">
        <pc:chgData name="Emily Worthen" userId="709f8fea-2bbb-4230-ae79-fb48f1fa27db" providerId="ADAL" clId="{90314C3E-A8F3-4D55-960E-ECABE32958E9}" dt="2024-03-04T15:41:38.900" v="7" actId="478"/>
        <pc:sldMkLst>
          <pc:docMk/>
          <pc:sldMk cId="342468054" sldId="269"/>
        </pc:sldMkLst>
      </pc:sldChg>
      <pc:sldChg chg="delSp mod delAnim">
        <pc:chgData name="Emily Worthen" userId="709f8fea-2bbb-4230-ae79-fb48f1fa27db" providerId="ADAL" clId="{90314C3E-A8F3-4D55-960E-ECABE32958E9}" dt="2024-03-04T15:42:27.709" v="10" actId="478"/>
        <pc:sldMkLst>
          <pc:docMk/>
          <pc:sldMk cId="127472034" sldId="579"/>
        </pc:sldMkLst>
      </pc:sldChg>
      <pc:sldChg chg="delSp mod delAnim">
        <pc:chgData name="Emily Worthen" userId="709f8fea-2bbb-4230-ae79-fb48f1fa27db" providerId="ADAL" clId="{90314C3E-A8F3-4D55-960E-ECABE32958E9}" dt="2024-03-04T15:41:58.429" v="8" actId="478"/>
        <pc:sldMkLst>
          <pc:docMk/>
          <pc:sldMk cId="2591809543" sldId="582"/>
        </pc:sldMkLst>
      </pc:sldChg>
      <pc:sldChg chg="delSp mod delAnim">
        <pc:chgData name="Emily Worthen" userId="709f8fea-2bbb-4230-ae79-fb48f1fa27db" providerId="ADAL" clId="{90314C3E-A8F3-4D55-960E-ECABE32958E9}" dt="2024-03-04T15:42:10.695" v="9" actId="478"/>
        <pc:sldMkLst>
          <pc:docMk/>
          <pc:sldMk cId="545162057" sldId="583"/>
        </pc:sldMkLst>
      </pc:sldChg>
    </pc:docChg>
  </pc:docChgLst>
  <pc:docChgLst>
    <pc:chgData name="Trina Stanford" userId="3eee52b2-e90b-48c6-a85d-26c1211d16bf" providerId="ADAL" clId="{D8303F41-0FEF-4EBE-B7AD-78D79E56BB43}"/>
    <pc:docChg chg="custSel modSld">
      <pc:chgData name="Trina Stanford" userId="3eee52b2-e90b-48c6-a85d-26c1211d16bf" providerId="ADAL" clId="{D8303F41-0FEF-4EBE-B7AD-78D79E56BB43}" dt="2024-03-05T19:47:11.754" v="15" actId="1076"/>
      <pc:docMkLst>
        <pc:docMk/>
      </pc:docMkLst>
      <pc:sldChg chg="delSp modSp mod delAnim">
        <pc:chgData name="Trina Stanford" userId="3eee52b2-e90b-48c6-a85d-26c1211d16bf" providerId="ADAL" clId="{D8303F41-0FEF-4EBE-B7AD-78D79E56BB43}" dt="2024-03-05T19:47:11.754" v="15" actId="1076"/>
        <pc:sldMkLst>
          <pc:docMk/>
          <pc:sldMk cId="0" sldId="260"/>
        </pc:sldMkLst>
      </pc:sldChg>
      <pc:sldChg chg="delSp mod delAnim">
        <pc:chgData name="Trina Stanford" userId="3eee52b2-e90b-48c6-a85d-26c1211d16bf" providerId="ADAL" clId="{D8303F41-0FEF-4EBE-B7AD-78D79E56BB43}" dt="2024-03-05T19:44:19.609" v="12" actId="478"/>
        <pc:sldMkLst>
          <pc:docMk/>
          <pc:sldMk cId="98554563" sldId="270"/>
        </pc:sldMkLst>
      </pc:sldChg>
      <pc:sldChg chg="delSp mod delAnim">
        <pc:chgData name="Trina Stanford" userId="3eee52b2-e90b-48c6-a85d-26c1211d16bf" providerId="ADAL" clId="{D8303F41-0FEF-4EBE-B7AD-78D79E56BB43}" dt="2024-03-04T16:32:24.188" v="0" actId="478"/>
        <pc:sldMkLst>
          <pc:docMk/>
          <pc:sldMk cId="3938556242" sldId="587"/>
        </pc:sldMkLst>
      </pc:sldChg>
      <pc:sldChg chg="modSp mod">
        <pc:chgData name="Trina Stanford" userId="3eee52b2-e90b-48c6-a85d-26c1211d16bf" providerId="ADAL" clId="{D8303F41-0FEF-4EBE-B7AD-78D79E56BB43}" dt="2024-03-05T19:44:05.360" v="11" actId="1076"/>
        <pc:sldMkLst>
          <pc:docMk/>
          <pc:sldMk cId="861124218" sldId="588"/>
        </pc:sldMkLst>
      </pc:sldChg>
      <pc:sldChg chg="delSp mod delAnim delCm">
        <pc:chgData name="Trina Stanford" userId="3eee52b2-e90b-48c6-a85d-26c1211d16bf" providerId="ADAL" clId="{D8303F41-0FEF-4EBE-B7AD-78D79E56BB43}" dt="2024-03-04T16:37:07.706" v="10"/>
        <pc:sldMkLst>
          <pc:docMk/>
          <pc:sldMk cId="1876323420" sldId="589"/>
        </pc:sldMkLst>
        <pc:extLst>
          <p:ext xmlns:p="http://schemas.openxmlformats.org/presentationml/2006/main" uri="{D6D511B9-2390-475A-947B-AFAB55BFBCF1}">
            <pc226:cmChg xmlns:pc226="http://schemas.microsoft.com/office/powerpoint/2022/06/main/command" chg="del">
              <pc226:chgData name="Trina Stanford" userId="3eee52b2-e90b-48c6-a85d-26c1211d16bf" providerId="ADAL" clId="{D8303F41-0FEF-4EBE-B7AD-78D79E56BB43}" dt="2024-03-04T16:37:07.706" v="10"/>
              <pc2:cmMkLst xmlns:pc2="http://schemas.microsoft.com/office/powerpoint/2019/9/main/command">
                <pc:docMk/>
                <pc:sldMk cId="1876323420" sldId="589"/>
                <pc2:cmMk id="{7D5F283D-BB73-4542-BFE6-DC3B6478BD7E}"/>
              </pc2:cmMkLst>
            </pc226:cmChg>
          </p:ext>
        </pc:extLst>
      </pc:sldChg>
      <pc:sldChg chg="delSp mod delAnim">
        <pc:chgData name="Trina Stanford" userId="3eee52b2-e90b-48c6-a85d-26c1211d16bf" providerId="ADAL" clId="{D8303F41-0FEF-4EBE-B7AD-78D79E56BB43}" dt="2024-03-04T16:32:39.680" v="3" actId="478"/>
        <pc:sldMkLst>
          <pc:docMk/>
          <pc:sldMk cId="2970707724" sldId="590"/>
        </pc:sldMkLst>
      </pc:sldChg>
      <pc:sldChg chg="delSp mod delAnim">
        <pc:chgData name="Trina Stanford" userId="3eee52b2-e90b-48c6-a85d-26c1211d16bf" providerId="ADAL" clId="{D8303F41-0FEF-4EBE-B7AD-78D79E56BB43}" dt="2024-03-04T16:32:47.603" v="4" actId="478"/>
        <pc:sldMkLst>
          <pc:docMk/>
          <pc:sldMk cId="3999708068" sldId="591"/>
        </pc:sldMkLst>
      </pc:sldChg>
      <pc:sldChg chg="delSp mod delAnim">
        <pc:chgData name="Trina Stanford" userId="3eee52b2-e90b-48c6-a85d-26c1211d16bf" providerId="ADAL" clId="{D8303F41-0FEF-4EBE-B7AD-78D79E56BB43}" dt="2024-03-04T16:33:33.097" v="9" actId="478"/>
        <pc:sldMkLst>
          <pc:docMk/>
          <pc:sldMk cId="2620475028" sldId="592"/>
        </pc:sldMkLst>
      </pc:sldChg>
      <pc:sldChg chg="delSp mod delAnim">
        <pc:chgData name="Trina Stanford" userId="3eee52b2-e90b-48c6-a85d-26c1211d16bf" providerId="ADAL" clId="{D8303F41-0FEF-4EBE-B7AD-78D79E56BB43}" dt="2024-03-04T16:32:51.254" v="5" actId="478"/>
        <pc:sldMkLst>
          <pc:docMk/>
          <pc:sldMk cId="607424057" sldId="593"/>
        </pc:sldMkLst>
      </pc:sldChg>
      <pc:sldChg chg="delSp mod delAnim">
        <pc:chgData name="Trina Stanford" userId="3eee52b2-e90b-48c6-a85d-26c1211d16bf" providerId="ADAL" clId="{D8303F41-0FEF-4EBE-B7AD-78D79E56BB43}" dt="2024-03-04T16:32:54.996" v="6" actId="478"/>
        <pc:sldMkLst>
          <pc:docMk/>
          <pc:sldMk cId="1387085341" sldId="594"/>
        </pc:sldMkLst>
      </pc:sldChg>
      <pc:sldChg chg="delSp mod delAnim">
        <pc:chgData name="Trina Stanford" userId="3eee52b2-e90b-48c6-a85d-26c1211d16bf" providerId="ADAL" clId="{D8303F41-0FEF-4EBE-B7AD-78D79E56BB43}" dt="2024-03-04T16:33:14.305" v="7" actId="478"/>
        <pc:sldMkLst>
          <pc:docMk/>
          <pc:sldMk cId="3238825925" sldId="595"/>
        </pc:sldMkLst>
      </pc:sldChg>
    </pc:docChg>
  </pc:docChgLst>
  <pc:docChgLst>
    <pc:chgData name="emily.wilcox@gnb.ca" userId="S::urn:spo:guest#emily.wilcox@gnb.ca::" providerId="AD" clId="Web-{894548E8-C774-0BAA-95BE-ACDB3A626722}"/>
    <pc:docChg chg="mod modSld">
      <pc:chgData name="emily.wilcox@gnb.ca" userId="S::urn:spo:guest#emily.wilcox@gnb.ca::" providerId="AD" clId="Web-{894548E8-C774-0BAA-95BE-ACDB3A626722}" dt="2024-02-26T15:14:06.602" v="2"/>
      <pc:docMkLst>
        <pc:docMk/>
      </pc:docMkLst>
      <pc:sldChg chg="modNotes">
        <pc:chgData name="emily.wilcox@gnb.ca" userId="S::urn:spo:guest#emily.wilcox@gnb.ca::" providerId="AD" clId="Web-{894548E8-C774-0BAA-95BE-ACDB3A626722}" dt="2024-02-26T14:57:45.759" v="0"/>
        <pc:sldMkLst>
          <pc:docMk/>
          <pc:sldMk cId="0" sldId="258"/>
        </pc:sldMkLst>
      </pc:sldChg>
      <pc:sldChg chg="addCm">
        <pc:chgData name="emily.wilcox@gnb.ca" userId="S::urn:spo:guest#emily.wilcox@gnb.ca::" providerId="AD" clId="Web-{894548E8-C774-0BAA-95BE-ACDB3A626722}" dt="2024-02-26T15:14:06.602" v="2"/>
        <pc:sldMkLst>
          <pc:docMk/>
          <pc:sldMk cId="1876323420" sldId="589"/>
        </pc:sldMkLst>
        <pc:extLst>
          <p:ext xmlns:p="http://schemas.openxmlformats.org/presentationml/2006/main" uri="{D6D511B9-2390-475A-947B-AFAB55BFBCF1}">
            <pc226:cmChg xmlns:pc226="http://schemas.microsoft.com/office/powerpoint/2022/06/main/command" chg="add">
              <pc226:chgData name="emily.wilcox@gnb.ca" userId="S::urn:spo:guest#emily.wilcox@gnb.ca::" providerId="AD" clId="Web-{894548E8-C774-0BAA-95BE-ACDB3A626722}" dt="2024-02-26T15:14:06.602" v="2"/>
              <pc2:cmMkLst xmlns:pc2="http://schemas.microsoft.com/office/powerpoint/2019/9/main/command">
                <pc:docMk/>
                <pc:sldMk cId="1876323420" sldId="589"/>
                <pc2:cmMk id="{7D5F283D-BB73-4542-BFE6-DC3B6478BD7E}"/>
              </pc2:cmMkLst>
            </pc226:cmChg>
          </p:ext>
        </pc:extLst>
      </pc:sldChg>
    </pc:docChg>
  </pc:docChgLst>
</pc:chgInfo>
</file>

<file path=ppt/comments/modernComment_24C_3353B67A.xml><?xml version="1.0" encoding="utf-8"?>
<p188:cmLst xmlns:a="http://schemas.openxmlformats.org/drawingml/2006/main" xmlns:r="http://schemas.openxmlformats.org/officeDocument/2006/relationships" xmlns:p188="http://schemas.microsoft.com/office/powerpoint/2018/8/main">
  <p188:cm id="{372562C9-AB74-4FEA-A1A9-BD326BAEC1C2}" authorId="{C282DB5F-F196-1522-F7E8-7B4CB4E07091}" created="2024-09-12T16:37:27.984" startDate="2024-09-16T14:18:12.951" dueDate="2024-09-16T14:18:12.951" assignedTo="{976BA2C8-CE58-9349-429A-301EE37D0BAE}" title="@Emily Worthen Yes we can. Let me know once you have done the recording and I will insert it 😊 ">
    <pc:sldMkLst xmlns:pc="http://schemas.microsoft.com/office/powerpoint/2013/main/command">
      <pc:docMk/>
      <pc:sldMk cId="861124218" sldId="588"/>
    </pc:sldMkLst>
    <p188:replyLst>
      <p188:reply id="{D33C8DB7-7EA2-4147-9F61-FF4CC01708A2}" authorId="{976BA2C8-CE58-9349-429A-301EE37D0BAE}" created="2024-09-13T13:58:37.974">
        <p188:txBody>
          <a:bodyPr/>
          <a:lstStyle/>
          <a:p>
            <a:r>
              <a:rPr lang="en-CA"/>
              <a:t>Could we record audio of me giving the brief instructions and edit it into our video recording of this workshop?</a:t>
            </a:r>
          </a:p>
        </p188:txBody>
      </p188:reply>
      <p188:reply id="{0CE96C2A-1B37-4599-AD71-72FF3F22466F}" authorId="{C282DB5F-F196-1522-F7E8-7B4CB4E07091}" created="2024-09-16T14:18:12.951">
        <p188:txBody>
          <a:bodyPr/>
          <a:lstStyle/>
          <a:p>
            <a:r>
              <a:rPr lang="en-CA"/>
              <a:t>[@Emily Worthen] Yes we can. Let me know once you have done the recording and I will insert it 😊
</a:t>
            </a:r>
          </a:p>
        </p188:txBody>
      </p188:reply>
    </p188:replyLst>
    <p188:txBody>
      <a:bodyPr/>
      <a:lstStyle/>
      <a:p>
        <a:r>
          <a:rPr lang="en-CA"/>
          <a:t>No narration for this slide</a:t>
        </a:r>
      </a:p>
    </p188:txBody>
    <p188:extLst>
      <p:ext xmlns:p="http://schemas.openxmlformats.org/presentationml/2006/main" uri="{5BB2D875-25FF-4072-B9AC-8F64D62656EB}">
        <p228:taskDetails xmlns:p228="http://schemas.microsoft.com/office/powerpoint/2022/08/main">
          <p228:history>
            <p228:event time="2024-09-16T14:18:12.952" id="{ADDC4ED5-771E-4E3D-A51E-A050D9C174F9}">
              <p228:atrbtn authorId="{C282DB5F-F196-1522-F7E8-7B4CB4E07091}"/>
              <p228:anchr>
                <p228:comment id="{0CE96C2A-1B37-4599-AD71-72FF3F22466F}"/>
              </p228:anchr>
              <p228:add/>
            </p228:event>
            <p228:event time="2024-09-16T14:18:12.952" id="{A0E5232A-B7ED-4D77-9D5A-C48435380BEE}">
              <p228:atrbtn authorId="{C282DB5F-F196-1522-F7E8-7B4CB4E07091}"/>
              <p228:anchr>
                <p228:comment id="{0CE96C2A-1B37-4599-AD71-72FF3F22466F}"/>
              </p228:anchr>
              <p228:asgn authorId="{976BA2C8-CE58-9349-429A-301EE37D0BAE}"/>
            </p228:event>
            <p228:event time="2024-09-16T14:18:12.952" id="{989B6AF2-11B6-4571-9445-2BC789AD3CF2}">
              <p228:atrbtn authorId="{C282DB5F-F196-1522-F7E8-7B4CB4E07091}"/>
              <p228:anchr>
                <p228:comment id="{0CE96C2A-1B37-4599-AD71-72FF3F22466F}"/>
              </p228:anchr>
              <p228:date stDt="2024-09-16T14:18:12.951" endDt="2024-09-16T14:18:12.951"/>
            </p228:event>
            <p228:event time="2024-09-16T14:18:12.952" id="{976A1AAE-16F3-4FF6-B334-20E3682599B2}">
              <p228:atrbtn authorId="{C282DB5F-F196-1522-F7E8-7B4CB4E07091}"/>
              <p228:anchr>
                <p228:comment id="{0CE96C2A-1B37-4599-AD71-72FF3F22466F}"/>
              </p228:anchr>
              <p228:title val="@Emily Worthen Yes we can. Let me know once you have done the recording and I will insert it 😊 "/>
            </p228:event>
          </p228:history>
        </p228:taskDetails>
      </p:ext>
    </p188:extLst>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6" name="Google Shape;30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None/>
              <a:tabLst/>
              <a:defRPr/>
            </a:pPr>
            <a:r>
              <a:rPr lang="en-GB" i="1" dirty="0">
                <a:solidFill>
                  <a:srgbClr val="FF0000"/>
                </a:solidFill>
              </a:rPr>
              <a:t>*Note For Educators* Start your presentation with this slide</a:t>
            </a:r>
          </a:p>
          <a:p>
            <a:pPr marL="0" marR="0" lvl="0" indent="0" algn="l" defTabSz="914400" rtl="0" eaLnBrk="1" fontAlgn="auto" latinLnBrk="0" hangingPunct="1">
              <a:lnSpc>
                <a:spcPct val="100000"/>
              </a:lnSpc>
              <a:spcBef>
                <a:spcPts val="0"/>
              </a:spcBef>
              <a:spcAft>
                <a:spcPts val="0"/>
              </a:spcAft>
              <a:buClr>
                <a:srgbClr val="000000"/>
              </a:buClr>
              <a:buSzPts val="1100"/>
              <a:buNone/>
              <a:tabLst/>
              <a:defRPr/>
            </a:pPr>
            <a:r>
              <a:rPr lang="en-GB" i="1" dirty="0">
                <a:solidFill>
                  <a:srgbClr val="FF0000"/>
                </a:solidFill>
              </a:rPr>
              <a:t>Before you begin the workshop, consider going through the key terms worksheet</a:t>
            </a:r>
          </a:p>
          <a:p>
            <a:pPr marL="0" marR="0" lvl="0" indent="0" algn="l" defTabSz="914400" rtl="0" eaLnBrk="1" fontAlgn="auto" latinLnBrk="0" hangingPunct="1">
              <a:lnSpc>
                <a:spcPct val="100000"/>
              </a:lnSpc>
              <a:spcBef>
                <a:spcPts val="0"/>
              </a:spcBef>
              <a:spcAft>
                <a:spcPts val="0"/>
              </a:spcAft>
              <a:buClr>
                <a:srgbClr val="000000"/>
              </a:buClr>
              <a:buSzPts val="1100"/>
              <a:buNone/>
              <a:tabLst/>
              <a:defRPr/>
            </a:pPr>
            <a:r>
              <a:rPr lang="en-GB" i="1" dirty="0">
                <a:solidFill>
                  <a:srgbClr val="FF0000"/>
                </a:solidFill>
              </a:rPr>
              <a:t>We’ve left the transcript from the video recording of this presentation throughout for you to refer to as speaking notes</a:t>
            </a:r>
          </a:p>
          <a:p>
            <a:pPr marL="0" marR="0" lvl="0" indent="0" algn="l" defTabSz="914400" rtl="0" eaLnBrk="1" fontAlgn="auto" latinLnBrk="0" hangingPunct="1">
              <a:lnSpc>
                <a:spcPct val="100000"/>
              </a:lnSpc>
              <a:spcBef>
                <a:spcPts val="0"/>
              </a:spcBef>
              <a:spcAft>
                <a:spcPts val="0"/>
              </a:spcAft>
              <a:buClr>
                <a:srgbClr val="000000"/>
              </a:buClr>
              <a:buSzPts val="1100"/>
              <a:buNone/>
              <a:tabLst/>
              <a:defRPr/>
            </a:pPr>
            <a:endParaRPr lang="en-GB" b="0" i="1" dirty="0">
              <a:solidFill>
                <a:srgbClr val="FF0000"/>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CA" dirty="0"/>
              <a:t>TRANSCRIPT: </a:t>
            </a:r>
          </a:p>
          <a:p>
            <a:pPr marL="0" marR="0" lvl="0" indent="0" algn="l" defTabSz="914400" rtl="0" eaLnBrk="1" fontAlgn="auto" latinLnBrk="0" hangingPunct="1">
              <a:lnSpc>
                <a:spcPct val="100000"/>
              </a:lnSpc>
              <a:spcBef>
                <a:spcPts val="0"/>
              </a:spcBef>
              <a:spcAft>
                <a:spcPts val="0"/>
              </a:spcAft>
              <a:buClr>
                <a:srgbClr val="000000"/>
              </a:buClr>
              <a:buSzPts val="1100"/>
              <a:buNone/>
              <a:tabLst/>
              <a:defRPr/>
            </a:pPr>
            <a:r>
              <a:rPr lang="en-GB" b="0" i="1" dirty="0">
                <a:solidFill>
                  <a:srgbClr val="FF0000"/>
                </a:solidFill>
                <a:effectLst/>
                <a:latin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
                <a:srgbClr val="000000"/>
              </a:buClr>
              <a:buSzPts val="1100"/>
              <a:buNone/>
              <a:tabLst/>
              <a:defRPr/>
            </a:pPr>
            <a:r>
              <a:rPr lang="en-GB" b="0" i="0" dirty="0">
                <a:solidFill>
                  <a:srgbClr val="374151"/>
                </a:solidFill>
                <a:effectLst/>
                <a:latin typeface="Arial" panose="020B0604020202020204" pitchFamily="34" charset="0"/>
              </a:rPr>
              <a:t>Welcome back! So awesome to see you again. We are back for workshop 3 where we are developing a solution to the challenge.</a:t>
            </a:r>
          </a:p>
          <a:p>
            <a:pPr marL="0" marR="0" lvl="0" indent="0" algn="l" defTabSz="914400" rtl="0" eaLnBrk="1" fontAlgn="auto" latinLnBrk="0" hangingPunct="1">
              <a:lnSpc>
                <a:spcPct val="100000"/>
              </a:lnSpc>
              <a:spcBef>
                <a:spcPts val="0"/>
              </a:spcBef>
              <a:spcAft>
                <a:spcPts val="0"/>
              </a:spcAft>
              <a:buClr>
                <a:srgbClr val="000000"/>
              </a:buClr>
              <a:buSzPts val="1100"/>
              <a:buNone/>
              <a:tabLst/>
              <a:defRPr/>
            </a:pPr>
            <a:endParaRPr lang="en-GB"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g853034354b_0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0" name="Google Shape;340;g853034354b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CA" i="1" dirty="0"/>
              <a:t>*For Teachers* If you are looking at the time, and thinking you may run out, pausing here and resuming the workshop on a different day is great. Spend more time on Think-Pair-Share and return here for a natural restart.</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CA" dirty="0"/>
              <a:t>TRANSCRIPT: </a:t>
            </a:r>
          </a:p>
          <a:p>
            <a:pPr marL="0" marR="0" lvl="0" indent="0" algn="l" defTabSz="914400" rtl="0" eaLnBrk="1" fontAlgn="auto" latinLnBrk="0" hangingPunct="1">
              <a:lnSpc>
                <a:spcPct val="100000"/>
              </a:lnSpc>
              <a:spcBef>
                <a:spcPts val="0"/>
              </a:spcBef>
              <a:spcAft>
                <a:spcPts val="0"/>
              </a:spcAft>
              <a:buClr>
                <a:srgbClr val="000000"/>
              </a:buClr>
              <a:buSzPts val="1100"/>
              <a:buNone/>
              <a:tabLst/>
              <a:defRPr/>
            </a:pPr>
            <a:r>
              <a:rPr lang="en-GB" b="0" i="1" dirty="0">
                <a:solidFill>
                  <a:srgbClr val="FF0000"/>
                </a:solidFill>
                <a:effectLst/>
                <a:latin typeface="Arial" panose="020B0604020202020204" pitchFamily="34" charset="0"/>
              </a:rPr>
              <a:t>-----</a:t>
            </a:r>
          </a:p>
          <a:p>
            <a:pPr marL="0" lvl="0" indent="0" algn="l" rtl="0">
              <a:spcBef>
                <a:spcPts val="0"/>
              </a:spcBef>
              <a:spcAft>
                <a:spcPts val="0"/>
              </a:spcAft>
              <a:buNone/>
            </a:pPr>
            <a:r>
              <a:rPr lang="en-CA" dirty="0"/>
              <a:t>So what makes a good solution, and how do we know when we have a solution that we can really create for ourselves? How do we know when we can create an example?</a:t>
            </a:r>
            <a:endParaRPr dirty="0"/>
          </a:p>
        </p:txBody>
      </p:sp>
    </p:spTree>
    <p:extLst>
      <p:ext uri="{BB962C8B-B14F-4D97-AF65-F5344CB8AC3E}">
        <p14:creationId xmlns:p14="http://schemas.microsoft.com/office/powerpoint/2010/main" val="30436357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g853034354b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3" name="Google Shape;373;g853034354b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CA" dirty="0"/>
              <a:t>TRANSCRIPT: </a:t>
            </a:r>
          </a:p>
          <a:p>
            <a:pPr marL="0" marR="0" lvl="0" indent="0" algn="l" defTabSz="914400" rtl="0" eaLnBrk="1" fontAlgn="auto" latinLnBrk="0" hangingPunct="1">
              <a:lnSpc>
                <a:spcPct val="100000"/>
              </a:lnSpc>
              <a:spcBef>
                <a:spcPts val="0"/>
              </a:spcBef>
              <a:spcAft>
                <a:spcPts val="0"/>
              </a:spcAft>
              <a:buClr>
                <a:srgbClr val="000000"/>
              </a:buClr>
              <a:buSzPts val="1100"/>
              <a:buNone/>
              <a:tabLst/>
              <a:defRPr/>
            </a:pPr>
            <a:r>
              <a:rPr lang="en-GB" b="0" i="1" dirty="0">
                <a:solidFill>
                  <a:srgbClr val="FF0000"/>
                </a:solidFill>
                <a:effectLst/>
                <a:latin typeface="Arial" panose="020B0604020202020204" pitchFamily="34" charset="0"/>
              </a:rPr>
              <a:t>-----</a:t>
            </a:r>
            <a:endParaRPr lang="en-GB" b="0" i="0" dirty="0">
              <a:solidFill>
                <a:srgbClr val="374151"/>
              </a:solidFill>
              <a:effectLst/>
              <a:latin typeface="Söhne"/>
            </a:endParaRPr>
          </a:p>
          <a:p>
            <a:pPr marL="158750" indent="0" algn="l">
              <a:buNone/>
            </a:pPr>
            <a:r>
              <a:rPr lang="en-GB" b="0" i="0" dirty="0">
                <a:solidFill>
                  <a:srgbClr val="374151"/>
                </a:solidFill>
                <a:effectLst/>
                <a:latin typeface="Söhne"/>
              </a:rPr>
              <a:t>When we are Consider "who." Who is this solution for? Identifying the right people your solution is for is the best place to start. Your solution could be just for youth in your economic region, or it could be just for youth looking to build their career in the trades. Who is going to benefit most from the solution you create.</a:t>
            </a:r>
          </a:p>
          <a:p>
            <a:pPr marL="158750" indent="0" algn="l">
              <a:buNone/>
            </a:pPr>
            <a:endParaRPr lang="en-GB" b="0" i="0" dirty="0">
              <a:solidFill>
                <a:srgbClr val="374151"/>
              </a:solidFill>
              <a:effectLst/>
              <a:latin typeface="Söhne"/>
            </a:endParaRPr>
          </a:p>
          <a:p>
            <a:pPr marL="158750" indent="0" algn="l">
              <a:buNone/>
            </a:pPr>
            <a:r>
              <a:rPr lang="en-GB" b="0" i="0" dirty="0">
                <a:solidFill>
                  <a:srgbClr val="374151"/>
                </a:solidFill>
                <a:effectLst/>
                <a:latin typeface="Söhne"/>
              </a:rPr>
              <a:t>A solution always needs a "how." How does this solution translate to real life? Visualize it. Picture the practical steps and imagine the positive impact it could have. The "how" is about turning ideas into action, making a tangible difference. How could look like a petition to government, a new community workshop, or a new website or a series of promotional Tik Tok videos.</a:t>
            </a:r>
          </a:p>
          <a:p>
            <a:pPr marL="158750" indent="0" algn="l">
              <a:buNone/>
            </a:pPr>
            <a:endParaRPr lang="en-GB" b="0" i="0" dirty="0">
              <a:solidFill>
                <a:srgbClr val="374151"/>
              </a:solidFill>
              <a:effectLst/>
              <a:latin typeface="Söhne"/>
            </a:endParaRPr>
          </a:p>
          <a:p>
            <a:pPr marL="158750" indent="0" algn="l">
              <a:buNone/>
            </a:pPr>
            <a:r>
              <a:rPr lang="en-GB" b="0" i="0" dirty="0">
                <a:solidFill>
                  <a:srgbClr val="374151"/>
                </a:solidFill>
                <a:effectLst/>
                <a:latin typeface="Söhne"/>
              </a:rPr>
              <a:t>And last, think about "why." Why is this solution fantastic? Why does it matter? Make a bold statement about why your solution is awesome, the best, magnificent and spectacular!</a:t>
            </a:r>
          </a:p>
          <a:p>
            <a:pPr marL="158750" indent="0" algn="l">
              <a:buNone/>
            </a:pPr>
            <a:endParaRPr lang="en-GB" b="0" i="0" dirty="0">
              <a:solidFill>
                <a:srgbClr val="374151"/>
              </a:solidFill>
              <a:effectLst/>
              <a:latin typeface="Söhne"/>
            </a:endParaRPr>
          </a:p>
          <a:p>
            <a:pPr marL="158750" indent="0" algn="l">
              <a:buNone/>
            </a:pPr>
            <a:r>
              <a:rPr lang="en-GB" b="0" i="0" dirty="0">
                <a:solidFill>
                  <a:srgbClr val="374151"/>
                </a:solidFill>
                <a:effectLst/>
                <a:latin typeface="Söhne"/>
              </a:rPr>
              <a:t>Who, How, and Why form the bones of a solution statement that you can use to pitch and communicate your idea to others. You’ll be doing that in your class, and potentially to the people at PETL who are waiting for your awesome ideas.</a:t>
            </a:r>
          </a:p>
          <a:p>
            <a:pPr marL="158750" indent="0" algn="l">
              <a:buNone/>
            </a:pPr>
            <a:endParaRPr lang="en-GB" b="0" i="0" dirty="0">
              <a:solidFill>
                <a:srgbClr val="374151"/>
              </a:solidFill>
              <a:effectLst/>
              <a:latin typeface="Söhne"/>
            </a:endParaRPr>
          </a:p>
          <a:p>
            <a:pPr marL="158750" indent="0" algn="l">
              <a:buNone/>
            </a:pPr>
            <a:endParaRPr lang="en-GB" b="0" i="0" dirty="0">
              <a:solidFill>
                <a:srgbClr val="374151"/>
              </a:solidFill>
              <a:effectLst/>
              <a:latin typeface="Söhne"/>
            </a:endParaRPr>
          </a:p>
          <a:p>
            <a:pPr marL="158750" indent="0" algn="l">
              <a:buNone/>
            </a:pPr>
            <a:endParaRPr lang="en-GB" b="0" i="0" dirty="0">
              <a:solidFill>
                <a:srgbClr val="374151"/>
              </a:solidFill>
              <a:effectLst/>
              <a:latin typeface="Söhne"/>
            </a:endParaRPr>
          </a:p>
        </p:txBody>
      </p:sp>
    </p:spTree>
    <p:extLst>
      <p:ext uri="{BB962C8B-B14F-4D97-AF65-F5344CB8AC3E}">
        <p14:creationId xmlns:p14="http://schemas.microsoft.com/office/powerpoint/2010/main" val="13803993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g853034354b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3" name="Google Shape;373;g853034354b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b="0" i="1" dirty="0">
                <a:solidFill>
                  <a:srgbClr val="374151"/>
                </a:solidFill>
                <a:effectLst/>
                <a:latin typeface="Söhne"/>
              </a:rPr>
              <a:t>CBC Article Link: </a:t>
            </a:r>
            <a:r>
              <a:rPr lang="en-CA" i="1" dirty="0"/>
              <a:t>https://www.cbc.ca/news/canada/new-brunswick/social-work-public-library-1.6520725</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GB" b="0" i="0" dirty="0">
              <a:solidFill>
                <a:srgbClr val="374151"/>
              </a:solidFill>
              <a:effectLst/>
              <a:latin typeface="Söhne"/>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CA" dirty="0"/>
              <a:t>TRANSCRIPT: </a:t>
            </a:r>
          </a:p>
          <a:p>
            <a:pPr marL="0" marR="0" lvl="0" indent="0" algn="l" defTabSz="914400" rtl="0" eaLnBrk="1" fontAlgn="auto" latinLnBrk="0" hangingPunct="1">
              <a:lnSpc>
                <a:spcPct val="100000"/>
              </a:lnSpc>
              <a:spcBef>
                <a:spcPts val="0"/>
              </a:spcBef>
              <a:spcAft>
                <a:spcPts val="0"/>
              </a:spcAft>
              <a:buClr>
                <a:srgbClr val="000000"/>
              </a:buClr>
              <a:buSzPts val="1100"/>
              <a:buNone/>
              <a:tabLst/>
              <a:defRPr/>
            </a:pPr>
            <a:r>
              <a:rPr lang="en-GB" b="0" i="1" dirty="0">
                <a:solidFill>
                  <a:srgbClr val="FF0000"/>
                </a:solidFill>
                <a:effectLst/>
                <a:latin typeface="Arial" panose="020B0604020202020204" pitchFamily="34" charset="0"/>
              </a:rPr>
              <a:t>-----</a:t>
            </a:r>
            <a:endParaRPr lang="en-GB" b="0" i="0" dirty="0">
              <a:solidFill>
                <a:srgbClr val="374151"/>
              </a:solidFill>
              <a:effectLst/>
              <a:latin typeface="Söhne"/>
            </a:endParaRPr>
          </a:p>
          <a:p>
            <a:pPr marL="0" lvl="0" indent="0" algn="l" rtl="0">
              <a:spcBef>
                <a:spcPts val="0"/>
              </a:spcBef>
              <a:spcAft>
                <a:spcPts val="0"/>
              </a:spcAft>
              <a:buNone/>
            </a:pPr>
            <a:r>
              <a:rPr lang="en-GB" b="0" i="0" dirty="0">
                <a:solidFill>
                  <a:srgbClr val="374151"/>
                </a:solidFill>
                <a:effectLst/>
                <a:latin typeface="Söhne"/>
              </a:rPr>
              <a:t>Let’s take a look at a solution that PETL has already created. This news article shares one of the ways that PETL has worked towards addressing a challenge similar to the one we’re solving..</a:t>
            </a:r>
          </a:p>
          <a:p>
            <a:pPr marL="0" lvl="0" indent="0" algn="l" rtl="0">
              <a:spcBef>
                <a:spcPts val="0"/>
              </a:spcBef>
              <a:spcAft>
                <a:spcPts val="0"/>
              </a:spcAft>
              <a:buNone/>
            </a:pPr>
            <a:endParaRPr lang="en-GB" b="0" i="0" dirty="0">
              <a:solidFill>
                <a:srgbClr val="374151"/>
              </a:solidFill>
              <a:effectLst/>
              <a:latin typeface="Söhne"/>
            </a:endParaRPr>
          </a:p>
          <a:p>
            <a:pPr marL="0" lvl="0" indent="0" algn="l" rtl="0">
              <a:spcBef>
                <a:spcPts val="0"/>
              </a:spcBef>
              <a:spcAft>
                <a:spcPts val="0"/>
              </a:spcAft>
              <a:buNone/>
            </a:pPr>
            <a:r>
              <a:rPr lang="en-GB" b="0" i="0" dirty="0">
                <a:solidFill>
                  <a:srgbClr val="374151"/>
                </a:solidFill>
                <a:effectLst/>
                <a:latin typeface="Söhne"/>
              </a:rPr>
              <a:t>New Brunswick Public Library Services launched a year-long pilot project in 2022 to hire a bilingual social worker. The social worker, based in Saint John, Moncton, or Fredericton, connected library visitors with community resources and access to employment support. The project, aimed to support library visitors dealing with complex life issues including unique needs around jobs and community services. </a:t>
            </a:r>
            <a:endParaRPr dirty="0"/>
          </a:p>
        </p:txBody>
      </p:sp>
    </p:spTree>
    <p:extLst>
      <p:ext uri="{BB962C8B-B14F-4D97-AF65-F5344CB8AC3E}">
        <p14:creationId xmlns:p14="http://schemas.microsoft.com/office/powerpoint/2010/main" val="21495257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g853034354b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3" name="Google Shape;373;g853034354b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CA" dirty="0"/>
              <a:t>TRANSCRIPT: </a:t>
            </a:r>
          </a:p>
          <a:p>
            <a:pPr marL="0" marR="0" lvl="0" indent="0" algn="l" defTabSz="914400" rtl="0" eaLnBrk="1" fontAlgn="auto" latinLnBrk="0" hangingPunct="1">
              <a:lnSpc>
                <a:spcPct val="100000"/>
              </a:lnSpc>
              <a:spcBef>
                <a:spcPts val="0"/>
              </a:spcBef>
              <a:spcAft>
                <a:spcPts val="0"/>
              </a:spcAft>
              <a:buClr>
                <a:srgbClr val="000000"/>
              </a:buClr>
              <a:buSzPts val="1100"/>
              <a:buNone/>
              <a:tabLst/>
              <a:defRPr/>
            </a:pPr>
            <a:r>
              <a:rPr lang="en-GB" b="0" i="1" dirty="0">
                <a:solidFill>
                  <a:srgbClr val="FF0000"/>
                </a:solidFill>
                <a:effectLst/>
                <a:latin typeface="Arial" panose="020B0604020202020204" pitchFamily="34" charset="0"/>
              </a:rPr>
              <a:t>-----</a:t>
            </a:r>
            <a:endParaRPr lang="en-GB" b="0" i="0" dirty="0">
              <a:solidFill>
                <a:srgbClr val="374151"/>
              </a:solidFill>
              <a:effectLst/>
              <a:latin typeface="Söhne"/>
            </a:endParaRPr>
          </a:p>
          <a:p>
            <a:pPr marL="0" lvl="0" indent="0" algn="l" rtl="0">
              <a:spcBef>
                <a:spcPts val="0"/>
              </a:spcBef>
              <a:spcAft>
                <a:spcPts val="0"/>
              </a:spcAft>
              <a:buNone/>
            </a:pPr>
            <a:r>
              <a:rPr lang="en-GB" b="0" i="0" dirty="0">
                <a:solidFill>
                  <a:srgbClr val="374151"/>
                </a:solidFill>
                <a:effectLst/>
                <a:latin typeface="Söhne"/>
              </a:rPr>
              <a:t>When we think of this solution, bringing social workers into the library, we know the who. We know that the solution is for people who go to the library. We know the how: a social worker would collaborate with librarians helping people find work and other essential services, or community resources. We also know why this is an awesome idea. Lots of people different people use the library, and librarians aren’t trained to do social work. By offering new services at the library, many different people who really need community or social services are better connected to the resources that help them most. </a:t>
            </a:r>
          </a:p>
          <a:p>
            <a:pPr marL="0" lvl="0" indent="0" algn="l" rtl="0">
              <a:spcBef>
                <a:spcPts val="0"/>
              </a:spcBef>
              <a:spcAft>
                <a:spcPts val="0"/>
              </a:spcAft>
              <a:buNone/>
            </a:pPr>
            <a:endParaRPr lang="en-GB" b="0" i="0" dirty="0">
              <a:solidFill>
                <a:srgbClr val="374151"/>
              </a:solidFill>
              <a:effectLst/>
              <a:latin typeface="Söhne"/>
            </a:endParaRPr>
          </a:p>
          <a:p>
            <a:pPr marL="0" lvl="0" indent="0" algn="l" rtl="0">
              <a:spcBef>
                <a:spcPts val="0"/>
              </a:spcBef>
              <a:spcAft>
                <a:spcPts val="0"/>
              </a:spcAft>
              <a:buNone/>
            </a:pPr>
            <a:r>
              <a:rPr lang="en-GB" b="0" i="0" dirty="0">
                <a:solidFill>
                  <a:srgbClr val="374151"/>
                </a:solidFill>
                <a:effectLst/>
                <a:latin typeface="Söhne"/>
              </a:rPr>
              <a:t>The solution statement for this solution could potentially have been “Bring Social and employment resources closer to the people who need and use them”.</a:t>
            </a:r>
            <a:endParaRPr dirty="0"/>
          </a:p>
        </p:txBody>
      </p:sp>
    </p:spTree>
    <p:extLst>
      <p:ext uri="{BB962C8B-B14F-4D97-AF65-F5344CB8AC3E}">
        <p14:creationId xmlns:p14="http://schemas.microsoft.com/office/powerpoint/2010/main" val="17910527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g853034354b_0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0" name="Google Shape;340;g853034354b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CA" dirty="0"/>
              <a:t>TRANSCRIPT: </a:t>
            </a:r>
          </a:p>
          <a:p>
            <a:pPr marL="0" marR="0" lvl="0" indent="0" algn="l" defTabSz="914400" rtl="0" eaLnBrk="1" fontAlgn="auto" latinLnBrk="0" hangingPunct="1">
              <a:lnSpc>
                <a:spcPct val="100000"/>
              </a:lnSpc>
              <a:spcBef>
                <a:spcPts val="0"/>
              </a:spcBef>
              <a:spcAft>
                <a:spcPts val="0"/>
              </a:spcAft>
              <a:buClr>
                <a:srgbClr val="000000"/>
              </a:buClr>
              <a:buSzPts val="1100"/>
              <a:buNone/>
              <a:tabLst/>
              <a:defRPr/>
            </a:pPr>
            <a:r>
              <a:rPr lang="en-GB" b="0" i="1" dirty="0">
                <a:solidFill>
                  <a:srgbClr val="FF0000"/>
                </a:solidFill>
                <a:effectLst/>
                <a:latin typeface="Arial" panose="020B0604020202020204" pitchFamily="34" charset="0"/>
              </a:rPr>
              <a:t>-----</a:t>
            </a:r>
          </a:p>
          <a:p>
            <a:pPr marL="158750" indent="0" algn="l">
              <a:buFont typeface="+mj-lt"/>
              <a:buNone/>
            </a:pPr>
            <a:r>
              <a:rPr lang="en-CA" b="0" i="0" dirty="0">
                <a:solidFill>
                  <a:srgbClr val="374151"/>
                </a:solidFill>
                <a:effectLst/>
                <a:latin typeface="Arial" panose="020B0604020202020204" pitchFamily="34" charset="0"/>
              </a:rPr>
              <a:t>Over the past two workshops, we’ve had a chance to look at all kinds of opportunities in New Brunswick’s labour market and for the future. In our next workshop, you’ll learn how to pitch your solutions to your class and teacher. Right now, we’re totally focused on choosing a solution, and planning for how to make the solution happen. </a:t>
            </a:r>
          </a:p>
          <a:p>
            <a:pPr marL="158750" indent="0" algn="l">
              <a:buFont typeface="+mj-lt"/>
              <a:buNone/>
            </a:pPr>
            <a:endParaRPr lang="en-CA" b="0" i="0" dirty="0">
              <a:solidFill>
                <a:srgbClr val="374151"/>
              </a:solidFill>
              <a:effectLst/>
              <a:latin typeface="Arial" panose="020B0604020202020204" pitchFamily="34" charset="0"/>
            </a:endParaRPr>
          </a:p>
          <a:p>
            <a:pPr marL="158750" indent="0" algn="l">
              <a:buFont typeface="+mj-lt"/>
              <a:buNone/>
            </a:pPr>
            <a:r>
              <a:rPr lang="en-CA" b="0" i="0" dirty="0">
                <a:solidFill>
                  <a:srgbClr val="374151"/>
                </a:solidFill>
                <a:effectLst/>
                <a:latin typeface="Arial" panose="020B0604020202020204" pitchFamily="34" charset="0"/>
              </a:rPr>
              <a:t>Your teacher might offer you time to work on implementing your plan in class over the next few days. It’s going to be awesome, you’re going to get to be so creative.</a:t>
            </a:r>
          </a:p>
          <a:p>
            <a:pPr marL="158750" indent="0" algn="l">
              <a:buFont typeface="+mj-lt"/>
              <a:buNone/>
            </a:pPr>
            <a:endParaRPr lang="en-CA" b="0" i="0" dirty="0">
              <a:solidFill>
                <a:srgbClr val="374151"/>
              </a:solidFill>
              <a:effectLst/>
              <a:latin typeface="Arial" panose="020B0604020202020204" pitchFamily="34" charset="0"/>
            </a:endParaRPr>
          </a:p>
        </p:txBody>
      </p:sp>
    </p:spTree>
    <p:extLst>
      <p:ext uri="{BB962C8B-B14F-4D97-AF65-F5344CB8AC3E}">
        <p14:creationId xmlns:p14="http://schemas.microsoft.com/office/powerpoint/2010/main" val="28547757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CA" dirty="0"/>
              <a:t>TRANSCRIPT: </a:t>
            </a:r>
          </a:p>
          <a:p>
            <a:pPr marL="0" marR="0" lvl="0" indent="0" algn="l" defTabSz="914400" rtl="0" eaLnBrk="1" fontAlgn="auto" latinLnBrk="0" hangingPunct="1">
              <a:lnSpc>
                <a:spcPct val="100000"/>
              </a:lnSpc>
              <a:spcBef>
                <a:spcPts val="0"/>
              </a:spcBef>
              <a:spcAft>
                <a:spcPts val="0"/>
              </a:spcAft>
              <a:buClr>
                <a:srgbClr val="000000"/>
              </a:buClr>
              <a:buSzPts val="1100"/>
              <a:buNone/>
              <a:tabLst/>
              <a:defRPr/>
            </a:pPr>
            <a:r>
              <a:rPr lang="en-GB" b="0" i="1" dirty="0">
                <a:solidFill>
                  <a:srgbClr val="FF0000"/>
                </a:solidFill>
                <a:effectLst/>
                <a:latin typeface="Arial" panose="020B0604020202020204" pitchFamily="34" charset="0"/>
              </a:rPr>
              <a:t>-----</a:t>
            </a:r>
            <a:endParaRPr lang="en-CA" dirty="0"/>
          </a:p>
          <a:p>
            <a:pPr marL="158750" indent="0">
              <a:buNone/>
            </a:pPr>
            <a:r>
              <a:rPr lang="en-CA" dirty="0"/>
              <a:t>When you are choosing a solution as an individual, small group, or as a classroom, we want you to make the challenge your own! There is no expectation that your solution is going to wave a magic wand and solve everything for everyone (that’s why we think of ‘who’ the challenge is for). What I’m encouraging you to do is to think back over our workshops, look back at the worksheets you’ve completed, and choose a solution that is specific. Your solution should have answers to “Who”, “How” and “Why”. There are hundreds, if not thousands of different ways to think about this challenge – as many solutions as there are people, occupations, and employers in New Brunswick.</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CA" dirty="0"/>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CA" dirty="0"/>
              <a:t>Keeping it ‘doable’ is so important because you are showing the government of New Brunswick that it is totally possible to make your </a:t>
            </a:r>
            <a:r>
              <a:rPr lang="en-CA"/>
              <a:t>solution happen. </a:t>
            </a:r>
            <a:r>
              <a:rPr lang="en-CA" dirty="0"/>
              <a:t>It’s easy to say “increase the minimum wage! That’s the solution!”, but in the real world when we’re solving this problem it’s not so clear cut. How can you make your solution implementable? What can you create as an example that could show the government how to implement your solution in the real world.</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CA" dirty="0"/>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CA" dirty="0"/>
              <a:t>Choosing a solution that is meaningful to you, and to others is going to show. Being able think about and express why the solution is valuable and impactful will help you share your solution effectively with others. </a:t>
            </a:r>
            <a:r>
              <a:rPr lang="en-GB" b="0" i="0" dirty="0">
                <a:solidFill>
                  <a:srgbClr val="374151"/>
                </a:solidFill>
                <a:effectLst/>
                <a:latin typeface="Söhne"/>
              </a:rPr>
              <a:t>When our solutions are meaningful, they resonate, inspire, and drive positive change. It's the difference between just solving and truly making a difference</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GB" b="0" i="0" dirty="0">
              <a:solidFill>
                <a:srgbClr val="374151"/>
              </a:solidFill>
              <a:effectLst/>
              <a:latin typeface="Söhne"/>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b="0" i="0" dirty="0">
                <a:solidFill>
                  <a:srgbClr val="374151"/>
                </a:solidFill>
                <a:effectLst/>
                <a:latin typeface="Söhne"/>
              </a:rPr>
              <a:t>Let’s take a look at </a:t>
            </a:r>
            <a:r>
              <a:rPr lang="en-CA" b="0" i="0" dirty="0">
                <a:solidFill>
                  <a:srgbClr val="374151"/>
                </a:solidFill>
                <a:effectLst/>
                <a:latin typeface="Söhne"/>
              </a:rPr>
              <a:t>an example solution</a:t>
            </a:r>
            <a:endParaRPr lang="en-CA" dirty="0"/>
          </a:p>
          <a:p>
            <a:endParaRPr lang="en-CA" dirty="0"/>
          </a:p>
        </p:txBody>
      </p:sp>
    </p:spTree>
    <p:extLst>
      <p:ext uri="{BB962C8B-B14F-4D97-AF65-F5344CB8AC3E}">
        <p14:creationId xmlns:p14="http://schemas.microsoft.com/office/powerpoint/2010/main" val="20685141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g853034354b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3" name="Google Shape;373;g853034354b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b="0" i="1" dirty="0">
                <a:solidFill>
                  <a:srgbClr val="374151"/>
                </a:solidFill>
                <a:effectLst/>
                <a:latin typeface="Söhne"/>
              </a:rPr>
              <a:t>*For Teachers* What’s a Zine? – a zine is a DIY self published, non-commercial, small magazine that in the past has celebrated unique lifestyles or perspectives. They’ve typically been made using collage and a photo copier, but could be an email newsletter, or a carefully folded and stapled together book.</a:t>
            </a:r>
          </a:p>
          <a:p>
            <a:pPr marL="0" lvl="0" indent="0" algn="l" rtl="0">
              <a:spcBef>
                <a:spcPts val="0"/>
              </a:spcBef>
              <a:spcAft>
                <a:spcPts val="0"/>
              </a:spcAft>
              <a:buNone/>
            </a:pPr>
            <a:endParaRPr lang="en-GB" b="0" i="0" dirty="0">
              <a:solidFill>
                <a:srgbClr val="374151"/>
              </a:solidFill>
              <a:effectLst/>
              <a:latin typeface="Söhne"/>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CA" dirty="0"/>
              <a:t>TRANSCRIPT: </a:t>
            </a:r>
          </a:p>
          <a:p>
            <a:pPr marL="0" marR="0" lvl="0" indent="0" algn="l" defTabSz="914400" rtl="0" eaLnBrk="1" fontAlgn="auto" latinLnBrk="0" hangingPunct="1">
              <a:lnSpc>
                <a:spcPct val="100000"/>
              </a:lnSpc>
              <a:spcBef>
                <a:spcPts val="0"/>
              </a:spcBef>
              <a:spcAft>
                <a:spcPts val="0"/>
              </a:spcAft>
              <a:buClr>
                <a:srgbClr val="000000"/>
              </a:buClr>
              <a:buSzPts val="1100"/>
              <a:buNone/>
              <a:tabLst/>
              <a:defRPr/>
            </a:pPr>
            <a:r>
              <a:rPr lang="en-GB" b="0" i="1" dirty="0">
                <a:solidFill>
                  <a:srgbClr val="FF0000"/>
                </a:solidFill>
                <a:effectLst/>
                <a:latin typeface="Arial" panose="020B0604020202020204" pitchFamily="34" charset="0"/>
              </a:rPr>
              <a:t>-----</a:t>
            </a:r>
          </a:p>
          <a:p>
            <a:pPr marL="0" lvl="0" indent="0" algn="l" rtl="0">
              <a:spcBef>
                <a:spcPts val="0"/>
              </a:spcBef>
              <a:spcAft>
                <a:spcPts val="0"/>
              </a:spcAft>
              <a:buNone/>
            </a:pPr>
            <a:r>
              <a:rPr lang="en-GB" b="0" i="0" dirty="0">
                <a:solidFill>
                  <a:srgbClr val="374151"/>
                </a:solidFill>
                <a:effectLst/>
                <a:latin typeface="Söhne"/>
              </a:rPr>
              <a:t>Here’s an example scenario and solution: Students Lauren and Casey were exploring different careers in their French class, thinking about what it would be like to have a job. Summer was coming up, and they would have full days earn money for a school trip to Quebec City next year. Lauren’s and Casey’s parents agreed that </a:t>
            </a:r>
            <a:r>
              <a:rPr lang="en-GB" b="0" i="0">
                <a:solidFill>
                  <a:srgbClr val="374151"/>
                </a:solidFill>
                <a:effectLst/>
                <a:latin typeface="Söhne"/>
              </a:rPr>
              <a:t>their famil </a:t>
            </a:r>
            <a:r>
              <a:rPr lang="en-GB" b="0" i="0" dirty="0">
                <a:solidFill>
                  <a:srgbClr val="374151"/>
                </a:solidFill>
                <a:effectLst/>
                <a:latin typeface="Söhne"/>
              </a:rPr>
              <a:t>would help pay for half, but </a:t>
            </a:r>
            <a:r>
              <a:rPr lang="en-GB" b="0" i="1" dirty="0">
                <a:solidFill>
                  <a:srgbClr val="374151"/>
                </a:solidFill>
                <a:effectLst/>
                <a:latin typeface="Söhne"/>
              </a:rPr>
              <a:t>only</a:t>
            </a:r>
            <a:r>
              <a:rPr lang="en-GB" b="0" i="0" dirty="0">
                <a:solidFill>
                  <a:srgbClr val="374151"/>
                </a:solidFill>
                <a:effectLst/>
                <a:latin typeface="Söhne"/>
              </a:rPr>
              <a:t> if they earned their own money this summer. Casey’s dad owned a farm and hired people to pick fruit in the summer and work at the farm stand. Casey and Lauren wished they had somewhere to go that would quickly and easily show different job opportunities available to students their age that they </a:t>
            </a:r>
            <a:r>
              <a:rPr lang="en-GB" b="0" i="1" dirty="0">
                <a:solidFill>
                  <a:srgbClr val="374151"/>
                </a:solidFill>
                <a:effectLst/>
                <a:latin typeface="Söhne"/>
              </a:rPr>
              <a:t>liked </a:t>
            </a:r>
            <a:r>
              <a:rPr lang="en-GB" b="0" i="0" dirty="0">
                <a:solidFill>
                  <a:srgbClr val="374151"/>
                </a:solidFill>
                <a:effectLst/>
                <a:latin typeface="Söhne"/>
              </a:rPr>
              <a:t>instead of working for Casey’s dad. They wanted this information ‘place’ to be cool, and welcoming. They wanted a list of places to work, so that it didn’t take too long to find a job, even though they had never had one before. They knew about NBSEED, a summer jobs program for employers who hired students. NB SEED had </a:t>
            </a:r>
            <a:r>
              <a:rPr lang="en-GB" b="0" i="1" dirty="0">
                <a:solidFill>
                  <a:srgbClr val="374151"/>
                </a:solidFill>
                <a:effectLst/>
                <a:latin typeface="Söhne"/>
              </a:rPr>
              <a:t>some</a:t>
            </a:r>
            <a:r>
              <a:rPr lang="en-GB" b="0" i="0" dirty="0">
                <a:solidFill>
                  <a:srgbClr val="374151"/>
                </a:solidFill>
                <a:effectLst/>
                <a:latin typeface="Söhne"/>
              </a:rPr>
              <a:t> job listings, but the site didn’t include all the employers that hire students in their town – only employers that are part of the SEED program. </a:t>
            </a:r>
          </a:p>
          <a:p>
            <a:pPr marL="0" lvl="0" indent="0" algn="l" rtl="0">
              <a:spcBef>
                <a:spcPts val="0"/>
              </a:spcBef>
              <a:spcAft>
                <a:spcPts val="0"/>
              </a:spcAft>
              <a:buNone/>
            </a:pPr>
            <a:endParaRPr lang="en-GB" b="0" i="0" dirty="0">
              <a:solidFill>
                <a:srgbClr val="374151"/>
              </a:solidFill>
              <a:effectLst/>
              <a:latin typeface="Söhne"/>
            </a:endParaRPr>
          </a:p>
        </p:txBody>
      </p:sp>
    </p:spTree>
    <p:extLst>
      <p:ext uri="{BB962C8B-B14F-4D97-AF65-F5344CB8AC3E}">
        <p14:creationId xmlns:p14="http://schemas.microsoft.com/office/powerpoint/2010/main" val="8065281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a:extLst>
            <a:ext uri="{FF2B5EF4-FFF2-40B4-BE49-F238E27FC236}">
              <a16:creationId xmlns:a16="http://schemas.microsoft.com/office/drawing/2014/main" id="{50D7B64C-88DC-2F86-000B-288D1572FCA0}"/>
            </a:ext>
          </a:extLst>
        </p:cNvPr>
        <p:cNvGrpSpPr/>
        <p:nvPr/>
      </p:nvGrpSpPr>
      <p:grpSpPr>
        <a:xfrm>
          <a:off x="0" y="0"/>
          <a:ext cx="0" cy="0"/>
          <a:chOff x="0" y="0"/>
          <a:chExt cx="0" cy="0"/>
        </a:xfrm>
      </p:grpSpPr>
      <p:sp>
        <p:nvSpPr>
          <p:cNvPr id="372" name="Google Shape;372;g853034354b_0_23:notes">
            <a:extLst>
              <a:ext uri="{FF2B5EF4-FFF2-40B4-BE49-F238E27FC236}">
                <a16:creationId xmlns:a16="http://schemas.microsoft.com/office/drawing/2014/main" id="{989EB839-943F-858E-54C1-5A77ADF6740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3" name="Google Shape;373;g853034354b_0_23:notes">
            <a:extLst>
              <a:ext uri="{FF2B5EF4-FFF2-40B4-BE49-F238E27FC236}">
                <a16:creationId xmlns:a16="http://schemas.microsoft.com/office/drawing/2014/main" id="{0D21D109-AEAC-F9AB-81D0-D01D424AFE9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b="0" i="0" dirty="0">
                <a:solidFill>
                  <a:srgbClr val="374151"/>
                </a:solidFill>
                <a:effectLst/>
                <a:latin typeface="Söhne"/>
              </a:rPr>
              <a:t>*For Teachers* What’s a Zine? – a zine is a DIY self published, non-commercial, small magazine that in the past has celebrated unique lifestyles or perspectives. They’ve typically been made using collage and a photo copier, but could be an email newsletter, or a carefully folded and stapled together book.</a:t>
            </a:r>
          </a:p>
          <a:p>
            <a:pPr marL="0" lvl="0" indent="0" algn="l" rtl="0">
              <a:spcBef>
                <a:spcPts val="0"/>
              </a:spcBef>
              <a:spcAft>
                <a:spcPts val="0"/>
              </a:spcAft>
              <a:buNone/>
            </a:pPr>
            <a:endParaRPr lang="en-GB" b="0" i="0" dirty="0">
              <a:solidFill>
                <a:srgbClr val="374151"/>
              </a:solidFill>
              <a:effectLst/>
              <a:latin typeface="Söhne"/>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CA" dirty="0"/>
              <a:t>TRANSCRIPT: </a:t>
            </a:r>
          </a:p>
          <a:p>
            <a:pPr marL="0" marR="0" lvl="0" indent="0" algn="l" defTabSz="914400" rtl="0" eaLnBrk="1" fontAlgn="auto" latinLnBrk="0" hangingPunct="1">
              <a:lnSpc>
                <a:spcPct val="100000"/>
              </a:lnSpc>
              <a:spcBef>
                <a:spcPts val="0"/>
              </a:spcBef>
              <a:spcAft>
                <a:spcPts val="0"/>
              </a:spcAft>
              <a:buClr>
                <a:srgbClr val="000000"/>
              </a:buClr>
              <a:buSzPts val="1100"/>
              <a:buNone/>
              <a:tabLst/>
              <a:defRPr/>
            </a:pPr>
            <a:r>
              <a:rPr lang="en-GB" b="0" i="1" dirty="0">
                <a:solidFill>
                  <a:srgbClr val="FF0000"/>
                </a:solidFill>
                <a:effectLst/>
                <a:latin typeface="Arial" panose="020B0604020202020204" pitchFamily="34" charset="0"/>
              </a:rPr>
              <a:t>-----</a:t>
            </a:r>
          </a:p>
          <a:p>
            <a:pPr marL="0" lvl="0" indent="0" algn="l" rtl="0">
              <a:spcBef>
                <a:spcPts val="0"/>
              </a:spcBef>
              <a:spcAft>
                <a:spcPts val="0"/>
              </a:spcAft>
              <a:buNone/>
            </a:pPr>
            <a:r>
              <a:rPr lang="en-GB" b="0" i="0" dirty="0">
                <a:solidFill>
                  <a:srgbClr val="374151"/>
                </a:solidFill>
                <a:effectLst/>
                <a:latin typeface="Söhne"/>
              </a:rPr>
              <a:t>To solve this challenge, they created their solution statement: Create a local, youth-friendly space that shares information on summer work for students in their town.</a:t>
            </a:r>
          </a:p>
          <a:p>
            <a:pPr marL="0" lvl="0" indent="0" algn="l" rtl="0">
              <a:spcBef>
                <a:spcPts val="0"/>
              </a:spcBef>
              <a:spcAft>
                <a:spcPts val="0"/>
              </a:spcAft>
              <a:buNone/>
            </a:pPr>
            <a:endParaRPr lang="en-GB" b="0" i="0" dirty="0">
              <a:solidFill>
                <a:srgbClr val="374151"/>
              </a:solidFill>
              <a:effectLst/>
              <a:latin typeface="Söhne"/>
            </a:endParaRPr>
          </a:p>
          <a:p>
            <a:pPr marL="0" lvl="0" indent="0" algn="l" rtl="0">
              <a:spcBef>
                <a:spcPts val="0"/>
              </a:spcBef>
              <a:spcAft>
                <a:spcPts val="0"/>
              </a:spcAft>
              <a:buNone/>
            </a:pPr>
            <a:r>
              <a:rPr lang="en-GB" b="0" i="0" dirty="0">
                <a:solidFill>
                  <a:srgbClr val="374151"/>
                </a:solidFill>
                <a:effectLst/>
                <a:latin typeface="Söhne"/>
              </a:rPr>
              <a:t>They identified who their solution would be for: students looking for summer work. They gathered as much information as they could about summer work for teens by talking to their friends to learn where they were working, asking older students and their older siblings what they did for summer work. They asked lots of employers at the mall, downtown, and at community centres or churches if they hired students their age to work during the summer.</a:t>
            </a:r>
          </a:p>
          <a:p>
            <a:pPr marL="0" lvl="0" indent="0" algn="l" rtl="0">
              <a:spcBef>
                <a:spcPts val="0"/>
              </a:spcBef>
              <a:spcAft>
                <a:spcPts val="0"/>
              </a:spcAft>
              <a:buNone/>
            </a:pPr>
            <a:endParaRPr lang="en-GB" b="0" i="0" dirty="0">
              <a:solidFill>
                <a:srgbClr val="374151"/>
              </a:solidFill>
              <a:effectLst/>
              <a:latin typeface="Söhne"/>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b="0" i="0" dirty="0">
                <a:solidFill>
                  <a:srgbClr val="374151"/>
                </a:solidFill>
                <a:effectLst/>
                <a:latin typeface="Söhne"/>
              </a:rPr>
              <a:t>They knew how, by delivering a local zine that lots of students in their town would find relevant. They created and printed out their zine on a big sheet of paper, folded it in half so it looked like a thin newspaper, and asked to display their zine where other interested students could see it: the school office, the library, the rec centre, and the Tim Hortons by the mall.</a:t>
            </a:r>
          </a:p>
          <a:p>
            <a:pPr marL="0" lvl="0" indent="0" algn="l" rtl="0">
              <a:spcBef>
                <a:spcPts val="0"/>
              </a:spcBef>
              <a:spcAft>
                <a:spcPts val="0"/>
              </a:spcAft>
              <a:buNone/>
            </a:pPr>
            <a:endParaRPr lang="en-GB" b="0" i="0" dirty="0">
              <a:solidFill>
                <a:srgbClr val="374151"/>
              </a:solidFill>
              <a:effectLst/>
              <a:latin typeface="Söhne"/>
            </a:endParaRPr>
          </a:p>
          <a:p>
            <a:pPr marL="0" lvl="0" indent="0" algn="l" rtl="0">
              <a:spcBef>
                <a:spcPts val="0"/>
              </a:spcBef>
              <a:spcAft>
                <a:spcPts val="0"/>
              </a:spcAft>
              <a:buNone/>
            </a:pPr>
            <a:r>
              <a:rPr lang="en-GB" b="0" i="0" dirty="0">
                <a:solidFill>
                  <a:srgbClr val="374151"/>
                </a:solidFill>
                <a:effectLst/>
                <a:latin typeface="Söhne"/>
              </a:rPr>
              <a:t>They knew their why: The information to find student friendly jobs wasn’t actually student friendly. It was easier to find jobs they weren’t qualified for than it was to jobs they were qualified for. Something had to change.</a:t>
            </a:r>
          </a:p>
          <a:p>
            <a:pPr marL="0" lvl="0" indent="0" algn="l" rtl="0">
              <a:spcBef>
                <a:spcPts val="0"/>
              </a:spcBef>
              <a:spcAft>
                <a:spcPts val="0"/>
              </a:spcAft>
              <a:buNone/>
            </a:pPr>
            <a:endParaRPr lang="en-GB" b="0" i="0" dirty="0">
              <a:solidFill>
                <a:srgbClr val="374151"/>
              </a:solidFill>
              <a:effectLst/>
              <a:latin typeface="Söhne"/>
            </a:endParaRPr>
          </a:p>
          <a:p>
            <a:pPr marL="0" lvl="0" indent="0" algn="l" rtl="0">
              <a:spcBef>
                <a:spcPts val="0"/>
              </a:spcBef>
              <a:spcAft>
                <a:spcPts val="0"/>
              </a:spcAft>
              <a:buNone/>
            </a:pPr>
            <a:r>
              <a:rPr lang="en-GB" b="0" i="0" dirty="0">
                <a:solidFill>
                  <a:srgbClr val="374151"/>
                </a:solidFill>
                <a:effectLst/>
                <a:latin typeface="Söhne"/>
              </a:rPr>
              <a:t>After doing all this work, they can really see this idea expanding into an online newsletter, or an annual “Teens Work” bulletin board at the local </a:t>
            </a:r>
            <a:r>
              <a:rPr lang="en-GB" b="0" i="0" dirty="0" err="1">
                <a:solidFill>
                  <a:srgbClr val="374151"/>
                </a:solidFill>
                <a:effectLst/>
                <a:latin typeface="Söhne"/>
              </a:rPr>
              <a:t>WorkingNB</a:t>
            </a:r>
            <a:r>
              <a:rPr lang="en-GB" b="0" i="0" dirty="0">
                <a:solidFill>
                  <a:srgbClr val="374151"/>
                </a:solidFill>
                <a:effectLst/>
                <a:latin typeface="Söhne"/>
              </a:rPr>
              <a:t> office.</a:t>
            </a:r>
          </a:p>
        </p:txBody>
      </p:sp>
    </p:spTree>
    <p:extLst>
      <p:ext uri="{BB962C8B-B14F-4D97-AF65-F5344CB8AC3E}">
        <p14:creationId xmlns:p14="http://schemas.microsoft.com/office/powerpoint/2010/main" val="34651310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CA" i="1" dirty="0"/>
              <a:t>*Notes for Teacher* There is a resource of 100 PBL specific final products that your students could find really useful if they’re stuck on ‘how’ they are going to create their solution. If you are really stuck, please feel free to reach out to the Project Manager, Emily Worthen for ideas or a quick brainstorm.</a:t>
            </a:r>
          </a:p>
          <a:p>
            <a:pPr marL="158750" indent="0">
              <a:buNone/>
            </a:pPr>
            <a:endParaRPr lang="en-CA"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CA" dirty="0"/>
              <a:t>TRANSCRIPT: </a:t>
            </a:r>
          </a:p>
          <a:p>
            <a:pPr marL="0" marR="0" lvl="0" indent="0" algn="l" defTabSz="914400" rtl="0" eaLnBrk="1" fontAlgn="auto" latinLnBrk="0" hangingPunct="1">
              <a:lnSpc>
                <a:spcPct val="100000"/>
              </a:lnSpc>
              <a:spcBef>
                <a:spcPts val="0"/>
              </a:spcBef>
              <a:spcAft>
                <a:spcPts val="0"/>
              </a:spcAft>
              <a:buClr>
                <a:srgbClr val="000000"/>
              </a:buClr>
              <a:buSzPts val="1100"/>
              <a:buNone/>
              <a:tabLst/>
              <a:defRPr/>
            </a:pPr>
            <a:r>
              <a:rPr lang="en-GB" b="0" i="1" dirty="0">
                <a:solidFill>
                  <a:srgbClr val="FF0000"/>
                </a:solidFill>
                <a:effectLst/>
                <a:latin typeface="Arial" panose="020B0604020202020204" pitchFamily="34" charset="0"/>
              </a:rPr>
              <a:t>-----</a:t>
            </a:r>
            <a:endParaRPr lang="en-CA" dirty="0"/>
          </a:p>
          <a:p>
            <a:pPr marL="158750" indent="0">
              <a:buNone/>
            </a:pPr>
            <a:r>
              <a:rPr lang="en-CA" dirty="0"/>
              <a:t>Here are some examples of solutions that are totally doable, most of them just need a ‘who’ and a ‘why’ to create a really good solution statement to start from. There are lots more ideas out there, and if you’re stuck on “how” to create your solution, ask your teacher or brainstorm with other students! Many heads are better than one. Pause the video here and take a look at these different ideas. What else can you think of that you could add to this list, or that you want to try yourself!?</a:t>
            </a:r>
          </a:p>
        </p:txBody>
      </p:sp>
    </p:spTree>
    <p:extLst>
      <p:ext uri="{BB962C8B-B14F-4D97-AF65-F5344CB8AC3E}">
        <p14:creationId xmlns:p14="http://schemas.microsoft.com/office/powerpoint/2010/main" val="31753939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g853034354b_0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0" name="Google Shape;340;g853034354b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CA" dirty="0"/>
              <a:t>TRANSCRIPT: </a:t>
            </a:r>
          </a:p>
          <a:p>
            <a:pPr marL="0" marR="0" lvl="0" indent="0" algn="l" defTabSz="914400" rtl="0" eaLnBrk="1" fontAlgn="auto" latinLnBrk="0" hangingPunct="1">
              <a:lnSpc>
                <a:spcPct val="100000"/>
              </a:lnSpc>
              <a:spcBef>
                <a:spcPts val="0"/>
              </a:spcBef>
              <a:spcAft>
                <a:spcPts val="0"/>
              </a:spcAft>
              <a:buClr>
                <a:srgbClr val="000000"/>
              </a:buClr>
              <a:buSzPts val="1100"/>
              <a:buNone/>
              <a:tabLst/>
              <a:defRPr/>
            </a:pPr>
            <a:r>
              <a:rPr lang="en-GB" b="0" i="1" dirty="0">
                <a:solidFill>
                  <a:srgbClr val="FF0000"/>
                </a:solidFill>
                <a:effectLst/>
                <a:latin typeface="Arial" panose="020B0604020202020204" pitchFamily="34" charset="0"/>
              </a:rPr>
              <a:t>-----</a:t>
            </a:r>
          </a:p>
          <a:p>
            <a:pPr marL="158750" indent="0" algn="l">
              <a:buFont typeface="+mj-lt"/>
              <a:buNone/>
            </a:pPr>
            <a:r>
              <a:rPr lang="en-CA" b="0" i="0" dirty="0">
                <a:solidFill>
                  <a:srgbClr val="374151"/>
                </a:solidFill>
                <a:effectLst/>
                <a:latin typeface="Arial" panose="020B0604020202020204" pitchFamily="34" charset="0"/>
              </a:rPr>
              <a:t>Over the past two workshops, we’ve had a chance to look at all kinds of opportunities in New Brunswick’s labour market and for the future. Your solutions will be shared and presented to your class and teacher.</a:t>
            </a:r>
            <a:endParaRPr lang="en-CA" b="1" i="0" dirty="0">
              <a:solidFill>
                <a:srgbClr val="374151"/>
              </a:solidFill>
              <a:effectLst/>
              <a:latin typeface="Arial" panose="020B0604020202020204" pitchFamily="34" charset="0"/>
            </a:endParaRPr>
          </a:p>
          <a:p>
            <a:pPr marL="158750" indent="0" algn="l">
              <a:buFont typeface="+mj-lt"/>
              <a:buNone/>
            </a:pPr>
            <a:endParaRPr lang="en-CA" b="0" i="0" dirty="0">
              <a:solidFill>
                <a:srgbClr val="374151"/>
              </a:solidFill>
              <a:effectLst/>
              <a:latin typeface="Arial" panose="020B0604020202020204" pitchFamily="34" charset="0"/>
            </a:endParaRPr>
          </a:p>
        </p:txBody>
      </p:sp>
    </p:spTree>
    <p:extLst>
      <p:ext uri="{BB962C8B-B14F-4D97-AF65-F5344CB8AC3E}">
        <p14:creationId xmlns:p14="http://schemas.microsoft.com/office/powerpoint/2010/main" val="15956009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g777e314435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4" name="Google Shape;324;g777e314435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CA" dirty="0"/>
              <a:t>TRANSCRIPT: </a:t>
            </a:r>
          </a:p>
          <a:p>
            <a:pPr marL="0" marR="0" lvl="0" indent="0" algn="l" defTabSz="914400" rtl="0" eaLnBrk="1" fontAlgn="auto" latinLnBrk="0" hangingPunct="1">
              <a:lnSpc>
                <a:spcPct val="100000"/>
              </a:lnSpc>
              <a:spcBef>
                <a:spcPts val="0"/>
              </a:spcBef>
              <a:spcAft>
                <a:spcPts val="0"/>
              </a:spcAft>
              <a:buClr>
                <a:srgbClr val="000000"/>
              </a:buClr>
              <a:buSzPts val="1100"/>
              <a:buNone/>
              <a:tabLst/>
              <a:defRPr/>
            </a:pPr>
            <a:r>
              <a:rPr lang="en-GB" b="0" i="1" dirty="0">
                <a:solidFill>
                  <a:srgbClr val="FF0000"/>
                </a:solidFill>
                <a:effectLst/>
                <a:latin typeface="Arial" panose="020B0604020202020204" pitchFamily="34" charset="0"/>
              </a:rPr>
              <a:t>-----</a:t>
            </a:r>
            <a:endParaRPr lang="en-CA" dirty="0"/>
          </a:p>
          <a:p>
            <a:pPr marL="0" lvl="0" indent="0" algn="l" rtl="0">
              <a:spcBef>
                <a:spcPts val="0"/>
              </a:spcBef>
              <a:spcAft>
                <a:spcPts val="0"/>
              </a:spcAft>
              <a:buNone/>
            </a:pPr>
            <a:r>
              <a:rPr lang="en-CA" dirty="0"/>
              <a:t>In our workshop today, we’ll refamiliarize ourselves with the challenge, think about what it means to live and work in a place, and understand what makes a good solution. We’ll choose a solution (in groups, or as a class), and develop a plan to create an example of the solution. There’s lots to dig in today, so let’s get started.</a:t>
            </a: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g853034354b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4" name="Google Shape;404;g853034354b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CA" dirty="0"/>
              <a:t>TRANSCRIPT: </a:t>
            </a:r>
          </a:p>
          <a:p>
            <a:pPr marL="0" marR="0" lvl="0" indent="0" algn="l" defTabSz="914400" rtl="0" eaLnBrk="1" fontAlgn="auto" latinLnBrk="0" hangingPunct="1">
              <a:lnSpc>
                <a:spcPct val="100000"/>
              </a:lnSpc>
              <a:spcBef>
                <a:spcPts val="0"/>
              </a:spcBef>
              <a:spcAft>
                <a:spcPts val="0"/>
              </a:spcAft>
              <a:buClr>
                <a:srgbClr val="000000"/>
              </a:buClr>
              <a:buSzPts val="1100"/>
              <a:buNone/>
              <a:tabLst/>
              <a:defRPr/>
            </a:pPr>
            <a:r>
              <a:rPr lang="en-GB" b="0" i="1" dirty="0">
                <a:solidFill>
                  <a:srgbClr val="FF0000"/>
                </a:solidFill>
                <a:effectLst/>
                <a:latin typeface="Arial" panose="020B0604020202020204" pitchFamily="34" charset="0"/>
              </a:rPr>
              <a:t>-----</a:t>
            </a:r>
          </a:p>
          <a:p>
            <a:pPr marL="158750" indent="0" algn="l">
              <a:buNone/>
            </a:pPr>
            <a:r>
              <a:rPr lang="en-GB" b="0" i="0" dirty="0">
                <a:solidFill>
                  <a:srgbClr val="374151"/>
                </a:solidFill>
                <a:effectLst/>
                <a:latin typeface="Söhne"/>
              </a:rPr>
              <a:t>Let’s get planning using a simple yet powerful guide for tackling solutions. </a:t>
            </a:r>
          </a:p>
          <a:p>
            <a:pPr marL="158750" indent="0" algn="l">
              <a:buNone/>
            </a:pPr>
            <a:endParaRPr lang="en-GB" b="0" i="0" dirty="0">
              <a:solidFill>
                <a:srgbClr val="374151"/>
              </a:solidFill>
              <a:effectLst/>
              <a:latin typeface="Söhne"/>
            </a:endParaRPr>
          </a:p>
          <a:p>
            <a:pPr marL="158750" indent="0" algn="l">
              <a:buNone/>
            </a:pPr>
            <a:r>
              <a:rPr lang="en-GB" b="0" i="0" dirty="0">
                <a:solidFill>
                  <a:srgbClr val="374151"/>
                </a:solidFill>
                <a:effectLst/>
                <a:latin typeface="Söhne"/>
              </a:rPr>
              <a:t>Step 1 - Define your Solution Statement. Take a moment to write down your one sentence solution to the challenge. This is like setting the destination on your problem-solving journey.</a:t>
            </a:r>
          </a:p>
          <a:p>
            <a:pPr marL="158750" indent="0" algn="l">
              <a:buNone/>
            </a:pPr>
            <a:endParaRPr lang="en-GB" b="0" i="0" dirty="0">
              <a:solidFill>
                <a:srgbClr val="374151"/>
              </a:solidFill>
              <a:effectLst/>
              <a:latin typeface="Söhne"/>
            </a:endParaRPr>
          </a:p>
          <a:p>
            <a:pPr marL="158750" indent="0" algn="l">
              <a:buNone/>
            </a:pPr>
            <a:r>
              <a:rPr lang="en-GB" b="0" i="0" dirty="0">
                <a:solidFill>
                  <a:srgbClr val="374151"/>
                </a:solidFill>
                <a:effectLst/>
                <a:latin typeface="Söhne"/>
              </a:rPr>
              <a:t>Step 2 - Understand Who, How, and Why. Who will benefit from this solution? How will the solution look in real life? And most importantly, why does it matter? </a:t>
            </a:r>
          </a:p>
          <a:p>
            <a:pPr marL="158750" indent="0" algn="l">
              <a:buNone/>
            </a:pPr>
            <a:endParaRPr lang="en-GB" b="0" i="0" dirty="0">
              <a:solidFill>
                <a:srgbClr val="374151"/>
              </a:solidFill>
              <a:effectLst/>
              <a:latin typeface="Söhne"/>
            </a:endParaRPr>
          </a:p>
          <a:p>
            <a:pPr marL="158750" indent="0" algn="l">
              <a:buNone/>
            </a:pPr>
            <a:r>
              <a:rPr lang="en-GB" b="0" i="0" dirty="0">
                <a:solidFill>
                  <a:srgbClr val="374151"/>
                </a:solidFill>
                <a:effectLst/>
                <a:latin typeface="Söhne"/>
              </a:rPr>
              <a:t>Step 3 - Plan and Create Your Solution. Now that you know your solution, and what it will look like, plan your example. What steps need to happen? What resources do you need? Who will do what? And who do you need to talk to? This is your roadmap to success, and your opportunity to get really innovative and creative.</a:t>
            </a:r>
          </a:p>
        </p:txBody>
      </p:sp>
    </p:spTree>
    <p:extLst>
      <p:ext uri="{BB962C8B-B14F-4D97-AF65-F5344CB8AC3E}">
        <p14:creationId xmlns:p14="http://schemas.microsoft.com/office/powerpoint/2010/main" val="3969451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g853034354b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4" name="Google Shape;404;g853034354b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CA" dirty="0"/>
              <a:t>TRANSCRIPT: </a:t>
            </a:r>
          </a:p>
          <a:p>
            <a:pPr marL="0" marR="0" lvl="0" indent="0" algn="l" defTabSz="914400" rtl="0" eaLnBrk="1" fontAlgn="auto" latinLnBrk="0" hangingPunct="1">
              <a:lnSpc>
                <a:spcPct val="100000"/>
              </a:lnSpc>
              <a:spcBef>
                <a:spcPts val="0"/>
              </a:spcBef>
              <a:spcAft>
                <a:spcPts val="0"/>
              </a:spcAft>
              <a:buClr>
                <a:srgbClr val="000000"/>
              </a:buClr>
              <a:buSzPts val="1100"/>
              <a:buNone/>
              <a:tabLst/>
              <a:defRPr/>
            </a:pPr>
            <a:r>
              <a:rPr lang="en-GB" b="0" i="1" dirty="0">
                <a:solidFill>
                  <a:srgbClr val="FF0000"/>
                </a:solidFill>
                <a:effectLst/>
                <a:latin typeface="Arial" panose="020B0604020202020204" pitchFamily="34" charset="0"/>
              </a:rPr>
              <a:t>-----</a:t>
            </a:r>
            <a:endParaRPr lang="en-GB" b="0" i="0" dirty="0">
              <a:solidFill>
                <a:srgbClr val="374151"/>
              </a:solidFill>
              <a:effectLst/>
              <a:latin typeface="Söhne"/>
            </a:endParaRPr>
          </a:p>
          <a:p>
            <a:pPr marL="158750" indent="0" algn="l">
              <a:buNone/>
            </a:pPr>
            <a:r>
              <a:rPr lang="en-GB" b="0" i="0" dirty="0">
                <a:solidFill>
                  <a:srgbClr val="374151"/>
                </a:solidFill>
                <a:effectLst/>
                <a:latin typeface="Söhne"/>
              </a:rPr>
              <a:t>Once you have planned and created your solution example, you will learn to pitch your idea, just like on Shark’s Tank or Dragon’s Den! You will pitch your idea to your class</a:t>
            </a:r>
            <a:r>
              <a:rPr lang="en-GB" b="1" i="0" dirty="0">
                <a:solidFill>
                  <a:srgbClr val="374151"/>
                </a:solidFill>
                <a:effectLst/>
                <a:latin typeface="Söhne"/>
              </a:rPr>
              <a:t>.</a:t>
            </a:r>
            <a:r>
              <a:rPr lang="en-GB" b="0" i="0" dirty="0">
                <a:solidFill>
                  <a:srgbClr val="374151"/>
                </a:solidFill>
                <a:effectLst/>
                <a:latin typeface="Söhne"/>
              </a:rPr>
              <a:t> This pitch will show off what you’ve created</a:t>
            </a:r>
            <a:r>
              <a:rPr lang="en-GB" b="1" i="0" dirty="0">
                <a:solidFill>
                  <a:srgbClr val="374151"/>
                </a:solidFill>
                <a:effectLst/>
                <a:latin typeface="Söhne"/>
              </a:rPr>
              <a:t>. </a:t>
            </a:r>
            <a:r>
              <a:rPr lang="en-GB" b="0" i="0" dirty="0">
                <a:solidFill>
                  <a:srgbClr val="374151"/>
                </a:solidFill>
                <a:effectLst/>
                <a:latin typeface="Söhne"/>
              </a:rPr>
              <a:t>We will learn more about what it means to pitch in our next workshop, but for now it’s time to make your solution statement and example the best they can be!</a:t>
            </a:r>
          </a:p>
          <a:p>
            <a:pPr marL="158750" indent="0" algn="l">
              <a:buNone/>
            </a:pPr>
            <a:endParaRPr lang="en-GB" b="0" i="0" dirty="0">
              <a:solidFill>
                <a:srgbClr val="374151"/>
              </a:solidFill>
              <a:effectLst/>
              <a:latin typeface="Söhne"/>
            </a:endParaRPr>
          </a:p>
          <a:p>
            <a:pPr marL="158750" indent="0" algn="l">
              <a:buNone/>
            </a:pPr>
            <a:r>
              <a:rPr lang="en-GB" b="0" i="0" dirty="0">
                <a:solidFill>
                  <a:srgbClr val="374151"/>
                </a:solidFill>
                <a:effectLst/>
                <a:latin typeface="Söhne"/>
              </a:rPr>
              <a:t>Educator, your students are beginning to working on a pitch and a plan. You might want to consider the time you have for students to implement their plan and get their creative product finished.</a:t>
            </a:r>
          </a:p>
        </p:txBody>
      </p:sp>
    </p:spTree>
    <p:extLst>
      <p:ext uri="{BB962C8B-B14F-4D97-AF65-F5344CB8AC3E}">
        <p14:creationId xmlns:p14="http://schemas.microsoft.com/office/powerpoint/2010/main" val="12902855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CA" dirty="0"/>
              <a:t>TRANSCRIPT: </a:t>
            </a:r>
          </a:p>
          <a:p>
            <a:pPr marL="0" marR="0" lvl="0" indent="0" algn="l" defTabSz="914400" rtl="0" eaLnBrk="1" fontAlgn="auto" latinLnBrk="0" hangingPunct="1">
              <a:lnSpc>
                <a:spcPct val="100000"/>
              </a:lnSpc>
              <a:spcBef>
                <a:spcPts val="0"/>
              </a:spcBef>
              <a:spcAft>
                <a:spcPts val="0"/>
              </a:spcAft>
              <a:buClr>
                <a:srgbClr val="000000"/>
              </a:buClr>
              <a:buSzPts val="1100"/>
              <a:buNone/>
              <a:tabLst/>
              <a:defRPr/>
            </a:pPr>
            <a:r>
              <a:rPr lang="en-GB" b="0" i="1" dirty="0">
                <a:solidFill>
                  <a:srgbClr val="FF0000"/>
                </a:solidFill>
                <a:effectLst/>
                <a:latin typeface="Arial" panose="020B0604020202020204" pitchFamily="34" charset="0"/>
              </a:rPr>
              <a:t>-----</a:t>
            </a:r>
            <a:endParaRPr lang="en-CA" dirty="0"/>
          </a:p>
          <a:p>
            <a:pPr marL="158750" indent="0">
              <a:buNone/>
            </a:pPr>
            <a:r>
              <a:rPr lang="en-CA" dirty="0"/>
              <a:t>Thanks for taking this workshop with me! I cannot wait to see what your solutions are. In our next workshop we’ll talk more about what it means to pitch </a:t>
            </a:r>
            <a:r>
              <a:rPr lang="en-CA"/>
              <a:t>your solution, </a:t>
            </a:r>
            <a:r>
              <a:rPr lang="en-CA" dirty="0"/>
              <a:t>and you’ll have an opportunity to practice with your class and teacher. See you soon in workshop 4. </a:t>
            </a:r>
          </a:p>
        </p:txBody>
      </p:sp>
    </p:spTree>
    <p:extLst>
      <p:ext uri="{BB962C8B-B14F-4D97-AF65-F5344CB8AC3E}">
        <p14:creationId xmlns:p14="http://schemas.microsoft.com/office/powerpoint/2010/main" val="9936018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g853034354b_0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0" name="Google Shape;340;g853034354b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CA" dirty="0"/>
              <a:t>TRANSCRIPT: </a:t>
            </a:r>
          </a:p>
          <a:p>
            <a:pPr marL="0" marR="0" lvl="0" indent="0" algn="l" defTabSz="914400" rtl="0" eaLnBrk="1" fontAlgn="auto" latinLnBrk="0" hangingPunct="1">
              <a:lnSpc>
                <a:spcPct val="100000"/>
              </a:lnSpc>
              <a:spcBef>
                <a:spcPts val="0"/>
              </a:spcBef>
              <a:spcAft>
                <a:spcPts val="0"/>
              </a:spcAft>
              <a:buClr>
                <a:srgbClr val="000000"/>
              </a:buClr>
              <a:buSzPts val="1100"/>
              <a:buNone/>
              <a:tabLst/>
              <a:defRPr/>
            </a:pPr>
            <a:r>
              <a:rPr lang="en-GB" b="0" i="1" dirty="0">
                <a:solidFill>
                  <a:srgbClr val="FF0000"/>
                </a:solidFill>
                <a:effectLst/>
                <a:latin typeface="Arial" panose="020B0604020202020204" pitchFamily="34" charset="0"/>
              </a:rPr>
              <a:t>-----</a:t>
            </a:r>
          </a:p>
          <a:p>
            <a:pPr marL="0" lvl="0" indent="0" algn="l" rtl="0">
              <a:spcBef>
                <a:spcPts val="0"/>
              </a:spcBef>
              <a:spcAft>
                <a:spcPts val="0"/>
              </a:spcAft>
              <a:buNone/>
            </a:pPr>
            <a:r>
              <a:rPr lang="en-CA" dirty="0"/>
              <a:t>Let’s engage our brains and remind ourselves about the challenge is, from John.</a:t>
            </a: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g853034354b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3" name="Google Shape;373;g853034354b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g777e314435_0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0" name="Google Shape;350;g777e314435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lgn="l">
              <a:buFont typeface="+mj-lt"/>
              <a:buNone/>
            </a:pPr>
            <a:r>
              <a:rPr lang="en-GB" b="0" i="1" dirty="0">
                <a:solidFill>
                  <a:srgbClr val="374151"/>
                </a:solidFill>
                <a:effectLst/>
                <a:latin typeface="Söhne"/>
              </a:rPr>
              <a:t>*Note for Teachers* There is an extension activity you might find useful here. It’s a short reflection on an article titled “What is a ‘good’ job” from the Labour Market Industry Council. It may be useful if students are wondering what the components of a ‘good’ job are.</a:t>
            </a:r>
          </a:p>
          <a:p>
            <a:pPr marL="158750" indent="0" algn="l">
              <a:buFont typeface="+mj-lt"/>
              <a:buNone/>
            </a:pPr>
            <a:endParaRPr lang="en-GB" b="0" i="0" dirty="0">
              <a:solidFill>
                <a:srgbClr val="374151"/>
              </a:solidFill>
              <a:effectLst/>
              <a:latin typeface="Söhne"/>
            </a:endParaRPr>
          </a:p>
          <a:p>
            <a:pPr marL="158750" indent="0" algn="l">
              <a:buFont typeface="+mj-lt"/>
              <a:buNone/>
            </a:pPr>
            <a:r>
              <a:rPr lang="en-GB" b="0" i="0" dirty="0">
                <a:solidFill>
                  <a:srgbClr val="374151"/>
                </a:solidFill>
                <a:effectLst/>
                <a:latin typeface="Söhne"/>
              </a:rPr>
              <a:t>GUIDING QUESTIONS</a:t>
            </a:r>
          </a:p>
          <a:p>
            <a:pPr algn="l">
              <a:buFont typeface="+mj-lt"/>
              <a:buAutoNum type="arabicPeriod"/>
            </a:pPr>
            <a:r>
              <a:rPr lang="en-GB" b="0" i="0" dirty="0">
                <a:solidFill>
                  <a:srgbClr val="374151"/>
                </a:solidFill>
                <a:effectLst/>
                <a:latin typeface="Söhne"/>
              </a:rPr>
              <a:t>Why is it important for people to work in New Brunswick?</a:t>
            </a:r>
          </a:p>
          <a:p>
            <a:pPr algn="l">
              <a:buFont typeface="+mj-lt"/>
              <a:buAutoNum type="arabicPeriod"/>
            </a:pPr>
            <a:r>
              <a:rPr lang="en-GB" b="0" i="0" dirty="0">
                <a:solidFill>
                  <a:srgbClr val="374151"/>
                </a:solidFill>
                <a:effectLst/>
                <a:latin typeface="Söhne"/>
              </a:rPr>
              <a:t>What things make a city or area a good place to have a job?</a:t>
            </a:r>
          </a:p>
          <a:p>
            <a:pPr algn="l">
              <a:buFont typeface="+mj-lt"/>
              <a:buAutoNum type="arabicPeriod"/>
            </a:pPr>
            <a:r>
              <a:rPr lang="en-GB" b="0" i="0" dirty="0">
                <a:solidFill>
                  <a:srgbClr val="374151"/>
                </a:solidFill>
                <a:effectLst/>
                <a:latin typeface="Söhne"/>
              </a:rPr>
              <a:t>Can you name some good things about working in a certain city or area?</a:t>
            </a:r>
          </a:p>
          <a:p>
            <a:pPr algn="l">
              <a:buFont typeface="+mj-lt"/>
              <a:buAutoNum type="arabicPeriod"/>
            </a:pPr>
            <a:r>
              <a:rPr lang="en-GB" b="0" i="0" dirty="0">
                <a:solidFill>
                  <a:srgbClr val="374151"/>
                </a:solidFill>
                <a:effectLst/>
                <a:latin typeface="Söhne"/>
              </a:rPr>
              <a:t>How does the number of jobs available affect where someone might want to work?</a:t>
            </a:r>
          </a:p>
          <a:p>
            <a:pPr algn="l">
              <a:buFont typeface="+mj-lt"/>
              <a:buAutoNum type="arabicPeriod"/>
            </a:pPr>
            <a:r>
              <a:rPr lang="en-GB" b="0" i="0" dirty="0">
                <a:solidFill>
                  <a:srgbClr val="374151"/>
                </a:solidFill>
                <a:effectLst/>
                <a:latin typeface="Söhne"/>
              </a:rPr>
              <a:t>What are some important features that make a city or area a nice place for a job? These could be activities, but they could also be organizations, or events.</a:t>
            </a:r>
          </a:p>
          <a:p>
            <a:pPr algn="l">
              <a:buFont typeface="+mj-lt"/>
              <a:buAutoNum type="arabicPeriod"/>
            </a:pPr>
            <a:r>
              <a:rPr lang="en-GB" b="0" i="0" dirty="0">
                <a:solidFill>
                  <a:srgbClr val="374151"/>
                </a:solidFill>
                <a:effectLst/>
                <a:latin typeface="Söhne"/>
              </a:rPr>
              <a:t>Why is it helpful to have friends and connections when working in a place?</a:t>
            </a:r>
          </a:p>
          <a:p>
            <a:pPr algn="l">
              <a:buFont typeface="+mj-lt"/>
              <a:buAutoNum type="arabicPeriod"/>
            </a:pPr>
            <a:r>
              <a:rPr lang="en-GB" b="0" i="0" dirty="0">
                <a:solidFill>
                  <a:srgbClr val="374151"/>
                </a:solidFill>
                <a:effectLst/>
                <a:latin typeface="Söhne"/>
              </a:rPr>
              <a:t>Are there specific types of jobs that characterize New Brunswick?</a:t>
            </a:r>
          </a:p>
          <a:p>
            <a:pPr algn="l">
              <a:buFont typeface="+mj-lt"/>
              <a:buAutoNum type="arabicPeriod"/>
            </a:pPr>
            <a:r>
              <a:rPr lang="en-GB" b="0" i="0" dirty="0">
                <a:solidFill>
                  <a:srgbClr val="374151"/>
                </a:solidFill>
                <a:effectLst/>
                <a:latin typeface="Söhne"/>
              </a:rPr>
              <a:t>What are some problems people might face when choosing to work in New Brunswick?</a:t>
            </a:r>
          </a:p>
          <a:p>
            <a:pPr algn="l">
              <a:buFont typeface="+mj-lt"/>
              <a:buAutoNum type="arabicPeriod"/>
            </a:pPr>
            <a:endParaRPr lang="en-GB" b="0" i="0" dirty="0">
              <a:solidFill>
                <a:srgbClr val="374151"/>
              </a:solidFill>
              <a:effectLst/>
              <a:latin typeface="Söhne"/>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CA" dirty="0"/>
              <a:t>TRANSCRIPT: </a:t>
            </a:r>
          </a:p>
          <a:p>
            <a:pPr marL="0" marR="0" lvl="0" indent="0" algn="l" defTabSz="914400" rtl="0" eaLnBrk="1" fontAlgn="auto" latinLnBrk="0" hangingPunct="1">
              <a:lnSpc>
                <a:spcPct val="100000"/>
              </a:lnSpc>
              <a:spcBef>
                <a:spcPts val="0"/>
              </a:spcBef>
              <a:spcAft>
                <a:spcPts val="0"/>
              </a:spcAft>
              <a:buClr>
                <a:srgbClr val="000000"/>
              </a:buClr>
              <a:buSzPts val="1100"/>
              <a:buNone/>
              <a:tabLst/>
              <a:defRPr/>
            </a:pPr>
            <a:r>
              <a:rPr lang="en-GB" b="0" i="1" dirty="0">
                <a:solidFill>
                  <a:srgbClr val="FF0000"/>
                </a:solidFill>
                <a:effectLst/>
                <a:latin typeface="Arial" panose="020B0604020202020204" pitchFamily="34" charset="0"/>
              </a:rPr>
              <a:t>-----</a:t>
            </a:r>
          </a:p>
          <a:p>
            <a:pPr marL="158750" indent="0" algn="l">
              <a:buFont typeface="+mj-lt"/>
              <a:buNone/>
            </a:pPr>
            <a:r>
              <a:rPr lang="en-GB" b="0" i="0" dirty="0">
                <a:solidFill>
                  <a:srgbClr val="374151"/>
                </a:solidFill>
                <a:effectLst/>
                <a:latin typeface="Söhne"/>
              </a:rPr>
              <a:t>Take about 3 minutes and discuss with your teacher and your class these two questions: Why is it important that people choose to build their careers in New Brunswick? And what makes a city or region appealing to live and work in? </a:t>
            </a:r>
          </a:p>
          <a:p>
            <a:pPr marL="158750" indent="0" algn="l">
              <a:buFont typeface="+mj-lt"/>
              <a:buNone/>
            </a:pPr>
            <a:endParaRPr lang="en-GB" b="0" i="0" dirty="0">
              <a:solidFill>
                <a:srgbClr val="374151"/>
              </a:solidFill>
              <a:effectLst/>
              <a:latin typeface="Söhne"/>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mj-lt"/>
              <a:buNone/>
              <a:tabLst/>
              <a:defRPr/>
            </a:pPr>
            <a:r>
              <a:rPr lang="en-GB" dirty="0"/>
              <a:t>Press pause here, and when you’re ready, press play. A green bar with the text “moving on” will appear before the next slide.</a:t>
            </a:r>
          </a:p>
          <a:p>
            <a:pPr marL="158750" indent="0" algn="l">
              <a:buFont typeface="+mj-lt"/>
              <a:buNone/>
            </a:pPr>
            <a:endParaRPr lang="en-GB" b="0" i="0" dirty="0">
              <a:solidFill>
                <a:srgbClr val="374151"/>
              </a:solidFill>
              <a:effectLst/>
              <a:latin typeface="Söhne"/>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g853034354b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4" name="Google Shape;404;g853034354b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CA" dirty="0"/>
              <a:t>TRANSCRIPT: </a:t>
            </a:r>
          </a:p>
          <a:p>
            <a:pPr marL="0" marR="0" lvl="0" indent="0" algn="l" defTabSz="914400" rtl="0" eaLnBrk="1" fontAlgn="auto" latinLnBrk="0" hangingPunct="1">
              <a:lnSpc>
                <a:spcPct val="100000"/>
              </a:lnSpc>
              <a:spcBef>
                <a:spcPts val="0"/>
              </a:spcBef>
              <a:spcAft>
                <a:spcPts val="0"/>
              </a:spcAft>
              <a:buClr>
                <a:srgbClr val="000000"/>
              </a:buClr>
              <a:buSzPts val="1100"/>
              <a:buNone/>
              <a:tabLst/>
              <a:defRPr/>
            </a:pPr>
            <a:r>
              <a:rPr lang="en-GB" b="0" i="1" dirty="0">
                <a:solidFill>
                  <a:srgbClr val="FF0000"/>
                </a:solidFill>
                <a:effectLst/>
                <a:latin typeface="Arial" panose="020B0604020202020204" pitchFamily="34" charset="0"/>
              </a:rPr>
              <a:t>-----</a:t>
            </a:r>
            <a:endParaRPr lang="en-GB" b="0" i="0" dirty="0">
              <a:solidFill>
                <a:srgbClr val="374151"/>
              </a:solidFill>
              <a:effectLst/>
              <a:latin typeface="Söhne"/>
            </a:endParaRPr>
          </a:p>
          <a:p>
            <a:pPr marL="0" lvl="0" indent="0" algn="l" rtl="0">
              <a:spcBef>
                <a:spcPts val="0"/>
              </a:spcBef>
              <a:spcAft>
                <a:spcPts val="0"/>
              </a:spcAft>
              <a:buNone/>
            </a:pPr>
            <a:r>
              <a:rPr lang="en-GB" b="0" i="0" dirty="0">
                <a:solidFill>
                  <a:srgbClr val="374151"/>
                </a:solidFill>
                <a:effectLst/>
                <a:latin typeface="Söhne"/>
              </a:rPr>
              <a:t>When you work in New Brunswick, you're not just earning a paycheque for yourself. You're contributing to the growth and prosperity of local communities. Your job helps businesses thrive, which, in turn, supports the economy in the province. Working in New Brunswick also often means that you’re living there. You are participating in a community – it’s like you’re part of a big, local team. You actively contribute to the well-being and progress of others, and make a positive mark on the place we call home. </a:t>
            </a:r>
          </a:p>
          <a:p>
            <a:pPr marL="0" lvl="0" indent="0" algn="l" rtl="0">
              <a:spcBef>
                <a:spcPts val="0"/>
              </a:spcBef>
              <a:spcAft>
                <a:spcPts val="0"/>
              </a:spcAft>
              <a:buNone/>
            </a:pPr>
            <a:endParaRPr lang="en-GB" b="0" i="0" dirty="0">
              <a:solidFill>
                <a:srgbClr val="374151"/>
              </a:solidFill>
              <a:effectLst/>
              <a:latin typeface="Söhne"/>
            </a:endParaRPr>
          </a:p>
          <a:p>
            <a:pPr marL="0" lvl="0" indent="0" algn="l" rtl="0">
              <a:spcBef>
                <a:spcPts val="0"/>
              </a:spcBef>
              <a:spcAft>
                <a:spcPts val="0"/>
              </a:spcAft>
              <a:buNone/>
            </a:pPr>
            <a:r>
              <a:rPr lang="en-GB" b="0" i="0" dirty="0">
                <a:solidFill>
                  <a:srgbClr val="374151"/>
                </a:solidFill>
                <a:effectLst/>
                <a:latin typeface="Söhne"/>
              </a:rPr>
              <a:t>Some of the things that make a city or region a good place to choose to build a career is the work environment. A good job where people are paid well, have great benefits, aren’t overworked, and where they feel as though they’ll get promoted in the future are a few things that make a ‘good job’. You will spend most of your life working, so being happy and comfortable with your job’s tasks, and with the people you work with is key. A person’s life is improved when they are able to access essential services and recreational activities close to where they lives and work.</a:t>
            </a:r>
          </a:p>
          <a:p>
            <a:pPr marL="0" lvl="0" indent="0" algn="l" rtl="0">
              <a:spcBef>
                <a:spcPts val="0"/>
              </a:spcBef>
              <a:spcAft>
                <a:spcPts val="0"/>
              </a:spcAft>
              <a:buNone/>
            </a:pPr>
            <a:endParaRPr lang="en-GB" b="0" i="0" dirty="0">
              <a:solidFill>
                <a:srgbClr val="374151"/>
              </a:solidFill>
              <a:effectLst/>
              <a:latin typeface="Söhne"/>
            </a:endParaRPr>
          </a:p>
          <a:p>
            <a:pPr marL="0" lvl="0" indent="0" algn="l" rtl="0">
              <a:spcBef>
                <a:spcPts val="0"/>
              </a:spcBef>
              <a:spcAft>
                <a:spcPts val="0"/>
              </a:spcAft>
              <a:buNone/>
            </a:pPr>
            <a:r>
              <a:rPr lang="en-GB" b="0" i="0" dirty="0">
                <a:solidFill>
                  <a:srgbClr val="374151"/>
                </a:solidFill>
                <a:effectLst/>
                <a:latin typeface="Söhne"/>
              </a:rPr>
              <a:t>Sometimes, finding the ‘perfect’ job can be tricky, and a person may need to take a ‘for now’ job. And sometimes it can be hard to access essential services, especially if a person’s career takes them to somewhere more rural where services aren’t as readily available. Overcoming these challenges often involves creativity and determination. In New Brunswick, we can use data and resources that John and his team create for us to make informed decisions about the work we want to do, and where the best place could be to have a particular job.</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g853034354b_0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0" name="Google Shape;340;g853034354b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CA" dirty="0"/>
              <a:t>TRANSCRIPT: </a:t>
            </a:r>
          </a:p>
          <a:p>
            <a:pPr marL="0" marR="0" lvl="0" indent="0" algn="l" defTabSz="914400" rtl="0" eaLnBrk="1" fontAlgn="auto" latinLnBrk="0" hangingPunct="1">
              <a:lnSpc>
                <a:spcPct val="100000"/>
              </a:lnSpc>
              <a:spcBef>
                <a:spcPts val="0"/>
              </a:spcBef>
              <a:spcAft>
                <a:spcPts val="0"/>
              </a:spcAft>
              <a:buClr>
                <a:srgbClr val="000000"/>
              </a:buClr>
              <a:buSzPts val="1100"/>
              <a:buNone/>
              <a:tabLst/>
              <a:defRPr/>
            </a:pPr>
            <a:r>
              <a:rPr lang="en-GB" b="0" i="1" dirty="0">
                <a:solidFill>
                  <a:srgbClr val="FF0000"/>
                </a:solidFill>
                <a:effectLst/>
                <a:latin typeface="Arial" panose="020B0604020202020204" pitchFamily="34" charset="0"/>
              </a:rPr>
              <a:t>-----</a:t>
            </a:r>
          </a:p>
          <a:p>
            <a:pPr marL="0" lvl="0" indent="0" algn="l" rtl="0">
              <a:spcBef>
                <a:spcPts val="0"/>
              </a:spcBef>
              <a:spcAft>
                <a:spcPts val="0"/>
              </a:spcAft>
              <a:buNone/>
            </a:pPr>
            <a:r>
              <a:rPr lang="en-CA" dirty="0"/>
              <a:t>We’re going to explore some of the ideas that are already out there that we could consider suggesting or elaborating on or even creating your own unique solution to John’s challenge. We’ll start with an activity that gets us brainstorming fast.</a:t>
            </a:r>
          </a:p>
        </p:txBody>
      </p:sp>
    </p:spTree>
    <p:extLst>
      <p:ext uri="{BB962C8B-B14F-4D97-AF65-F5344CB8AC3E}">
        <p14:creationId xmlns:p14="http://schemas.microsoft.com/office/powerpoint/2010/main" val="28955131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g853034354b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4" name="Google Shape;404;g853034354b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39700" lvl="0" indent="0" algn="l" rtl="0">
              <a:spcBef>
                <a:spcPts val="0"/>
              </a:spcBef>
              <a:spcAft>
                <a:spcPts val="1200"/>
              </a:spcAft>
              <a:buSzPts val="1400"/>
              <a:buNone/>
            </a:pPr>
            <a:r>
              <a:rPr lang="en-CA" sz="1100" i="1" dirty="0"/>
              <a:t>*For Teachers* Detailed instructions on the Think-Pair-Share activity can be found here: https://www.kent.edu/ctl/think-pair-share </a:t>
            </a:r>
          </a:p>
          <a:p>
            <a:pPr marL="139700" lvl="0" indent="0" algn="l" rtl="0">
              <a:spcBef>
                <a:spcPts val="0"/>
              </a:spcBef>
              <a:spcAft>
                <a:spcPts val="1200"/>
              </a:spcAft>
              <a:buSzPts val="1400"/>
              <a:buNone/>
            </a:pPr>
            <a:endParaRPr lang="en-CA" sz="1100" i="1" dirty="0"/>
          </a:p>
          <a:p>
            <a:pPr marL="139700" lvl="0" indent="0" algn="l" rtl="0">
              <a:spcBef>
                <a:spcPts val="0"/>
              </a:spcBef>
              <a:spcAft>
                <a:spcPts val="1200"/>
              </a:spcAft>
              <a:buSzPts val="1400"/>
              <a:buNone/>
            </a:pPr>
            <a:r>
              <a:rPr lang="en-CA" sz="1100" i="1" dirty="0"/>
              <a:t>It is recommended that Think, Pair, Share take about 30 minutes</a:t>
            </a:r>
          </a:p>
          <a:p>
            <a:pPr marL="139700" lvl="0" indent="0" algn="l" rtl="0">
              <a:spcBef>
                <a:spcPts val="0"/>
              </a:spcBef>
              <a:spcAft>
                <a:spcPts val="1200"/>
              </a:spcAft>
              <a:buSzPts val="1400"/>
              <a:buNone/>
            </a:pPr>
            <a:endParaRPr lang="en-CA" sz="1100" dirty="0"/>
          </a:p>
          <a:p>
            <a:pPr marL="139700" lvl="0" indent="0" algn="l" rtl="0">
              <a:spcBef>
                <a:spcPts val="0"/>
              </a:spcBef>
              <a:spcAft>
                <a:spcPts val="1200"/>
              </a:spcAft>
              <a:buSzPts val="1400"/>
              <a:buNone/>
            </a:pPr>
            <a:r>
              <a:rPr lang="en-CA" sz="1100" i="1" dirty="0"/>
              <a:t>THINK</a:t>
            </a:r>
          </a:p>
          <a:p>
            <a:pPr marL="139700" lvl="0" indent="0" algn="l" rtl="0">
              <a:spcBef>
                <a:spcPts val="0"/>
              </a:spcBef>
              <a:spcAft>
                <a:spcPts val="1200"/>
              </a:spcAft>
              <a:buSzPts val="1400"/>
              <a:buNone/>
            </a:pPr>
            <a:r>
              <a:rPr lang="en-CA" sz="1100" i="1" dirty="0"/>
              <a:t>Students will reflect and research on the following two questions (one question optional if students are inclined to respond or consider arts, culture, and the outdoors).</a:t>
            </a:r>
          </a:p>
          <a:p>
            <a:pPr marL="342900" lvl="0" indent="-342900">
              <a:lnSpc>
                <a:spcPct val="107000"/>
              </a:lnSpc>
              <a:spcAft>
                <a:spcPts val="800"/>
              </a:spcAft>
              <a:buFont typeface="+mj-lt"/>
              <a:buAutoNum type="arabicPeriod"/>
              <a:tabLst>
                <a:tab pos="457200" algn="l"/>
              </a:tabLst>
            </a:pPr>
            <a:r>
              <a:rPr lang="en-CA" sz="1800" i="1" dirty="0">
                <a:effectLst/>
                <a:latin typeface="Nunito Sans Light" panose="00000400000000000000" pitchFamily="2" charset="0"/>
                <a:ea typeface="Calibri" panose="020F0502020204030204" pitchFamily="34" charset="0"/>
                <a:cs typeface="Times New Roman" panose="02020603050405020304" pitchFamily="18" charset="0"/>
              </a:rPr>
              <a:t>What is happening in other provinces that make it appealing for people to choose to build their careers?</a:t>
            </a:r>
          </a:p>
          <a:p>
            <a:pPr marL="342900" lvl="0" indent="-342900">
              <a:lnSpc>
                <a:spcPct val="107000"/>
              </a:lnSpc>
              <a:spcAft>
                <a:spcPts val="800"/>
              </a:spcAft>
              <a:buFont typeface="+mj-lt"/>
              <a:buAutoNum type="arabicPeriod"/>
              <a:tabLst>
                <a:tab pos="457200" algn="l"/>
              </a:tabLst>
            </a:pPr>
            <a:r>
              <a:rPr lang="en-CA" sz="1800" i="1" dirty="0">
                <a:effectLst/>
                <a:latin typeface="Nunito Sans Light" panose="00000400000000000000" pitchFamily="2" charset="0"/>
                <a:ea typeface="Calibri" panose="020F0502020204030204" pitchFamily="34" charset="0"/>
                <a:cs typeface="Times New Roman" panose="02020603050405020304" pitchFamily="18" charset="0"/>
              </a:rPr>
              <a:t>What [services, programs, advertising campaigns, or resources] could be developed or implemented by PETL to make New Brunswick more appealing to young professionals?</a:t>
            </a:r>
          </a:p>
          <a:p>
            <a:pPr marL="342900" marR="0" lvl="0" indent="-342900" algn="l" defTabSz="914400" rtl="0" eaLnBrk="1" fontAlgn="auto" latinLnBrk="0" hangingPunct="1">
              <a:lnSpc>
                <a:spcPct val="107000"/>
              </a:lnSpc>
              <a:spcBef>
                <a:spcPts val="0"/>
              </a:spcBef>
              <a:spcAft>
                <a:spcPts val="800"/>
              </a:spcAft>
              <a:buClr>
                <a:srgbClr val="000000"/>
              </a:buClr>
              <a:buSzPts val="1100"/>
              <a:buFont typeface="+mj-lt"/>
              <a:buAutoNum type="arabicPeriod"/>
              <a:tabLst>
                <a:tab pos="457200" algn="l"/>
              </a:tabLst>
              <a:defRPr/>
            </a:pPr>
            <a:r>
              <a:rPr lang="en-CA" sz="1800" i="1" dirty="0">
                <a:effectLst/>
                <a:latin typeface="Nunito Sans Light" panose="00000400000000000000" pitchFamily="2" charset="0"/>
                <a:ea typeface="Calibri" panose="020F0502020204030204" pitchFamily="34" charset="0"/>
                <a:cs typeface="Times New Roman" panose="02020603050405020304" pitchFamily="18" charset="0"/>
              </a:rPr>
              <a:t>(optional) What are some potential events or activities that could attract young professionals to New Brunswick?</a:t>
            </a:r>
          </a:p>
          <a:p>
            <a:pPr marL="139700" lvl="0" indent="0" algn="l" rtl="0">
              <a:spcBef>
                <a:spcPts val="0"/>
              </a:spcBef>
              <a:spcAft>
                <a:spcPts val="1200"/>
              </a:spcAft>
              <a:buSzPts val="1400"/>
              <a:buNone/>
            </a:pPr>
            <a:endParaRPr lang="en-CA" sz="1100" i="1" dirty="0"/>
          </a:p>
          <a:p>
            <a:pPr marL="139700" lvl="0" indent="0" algn="l" rtl="0">
              <a:spcBef>
                <a:spcPts val="0"/>
              </a:spcBef>
              <a:spcAft>
                <a:spcPts val="1200"/>
              </a:spcAft>
              <a:buSzPts val="1400"/>
              <a:buNone/>
            </a:pPr>
            <a:r>
              <a:rPr lang="en-CA" sz="1100" i="1" dirty="0"/>
              <a:t>PAIR:</a:t>
            </a:r>
          </a:p>
          <a:p>
            <a:pPr marL="139700" lvl="0" indent="0">
              <a:spcAft>
                <a:spcPts val="1200"/>
              </a:spcAft>
              <a:buNone/>
            </a:pPr>
            <a:r>
              <a:rPr lang="en-GB" sz="1100" i="1" dirty="0"/>
              <a:t>Pair up with a partner or a small group and discuss your ideas from the "think" stage. Consider each other's suggestions and combine your thoughts to come up with even more innovative strategies.</a:t>
            </a:r>
          </a:p>
          <a:p>
            <a:pPr marL="139700" lvl="0" indent="0">
              <a:spcAft>
                <a:spcPts val="1200"/>
              </a:spcAft>
              <a:buNone/>
            </a:pPr>
            <a:endParaRPr lang="en-GB" sz="1100" i="1" dirty="0"/>
          </a:p>
          <a:p>
            <a:pPr marL="139700" lvl="0" indent="0">
              <a:spcAft>
                <a:spcPts val="1200"/>
              </a:spcAft>
              <a:buNone/>
            </a:pPr>
            <a:r>
              <a:rPr lang="en-GB" sz="1100" i="1" dirty="0"/>
              <a:t>SHARE:</a:t>
            </a:r>
          </a:p>
          <a:p>
            <a:pPr marL="139700" lvl="0" indent="0">
              <a:spcAft>
                <a:spcPts val="1200"/>
              </a:spcAft>
              <a:buNone/>
            </a:pPr>
            <a:r>
              <a:rPr lang="en-GB" sz="1100" i="1" dirty="0"/>
              <a:t>Each pair or group will share their most compelling ideas with the class. Encourage discussion and ask for feedback from peers to refine the strategies further.</a:t>
            </a:r>
          </a:p>
          <a:p>
            <a:pPr marL="139700" lvl="0" indent="0">
              <a:spcAft>
                <a:spcPts val="1200"/>
              </a:spcAft>
              <a:buNone/>
            </a:pPr>
            <a:endParaRPr lang="en-GB" sz="1100" dirty="0"/>
          </a:p>
          <a:p>
            <a:pPr marL="139700" lvl="0" indent="0" algn="l" rtl="0">
              <a:spcBef>
                <a:spcPts val="0"/>
              </a:spcBef>
              <a:spcAft>
                <a:spcPts val="1200"/>
              </a:spcAft>
              <a:buSzPts val="1400"/>
              <a:buNone/>
            </a:pPr>
            <a:endParaRPr lang="en-GB" sz="1100"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CA" dirty="0"/>
              <a:t>TRANSCRIPT: </a:t>
            </a:r>
          </a:p>
          <a:p>
            <a:pPr marL="0" marR="0" lvl="0" indent="0" algn="l" defTabSz="914400" rtl="0" eaLnBrk="1" fontAlgn="auto" latinLnBrk="0" hangingPunct="1">
              <a:lnSpc>
                <a:spcPct val="100000"/>
              </a:lnSpc>
              <a:spcBef>
                <a:spcPts val="0"/>
              </a:spcBef>
              <a:spcAft>
                <a:spcPts val="0"/>
              </a:spcAft>
              <a:buClr>
                <a:srgbClr val="000000"/>
              </a:buClr>
              <a:buSzPts val="1100"/>
              <a:buNone/>
              <a:tabLst/>
              <a:defRPr/>
            </a:pPr>
            <a:r>
              <a:rPr lang="en-GB" b="0" i="1" dirty="0">
                <a:solidFill>
                  <a:srgbClr val="FF0000"/>
                </a:solidFill>
                <a:effectLst/>
                <a:latin typeface="Arial" panose="020B0604020202020204" pitchFamily="34" charset="0"/>
              </a:rPr>
              <a:t>-----</a:t>
            </a:r>
            <a:endParaRPr lang="en-GB" sz="1100" dirty="0"/>
          </a:p>
          <a:p>
            <a:pPr marL="139700" lvl="0" indent="0" algn="l" rtl="0">
              <a:spcBef>
                <a:spcPts val="0"/>
              </a:spcBef>
              <a:spcAft>
                <a:spcPts val="1200"/>
              </a:spcAft>
              <a:buSzPts val="1400"/>
              <a:buNone/>
            </a:pPr>
            <a:r>
              <a:rPr lang="en-CA" sz="1100" dirty="0"/>
              <a:t>There are three steps to this activity: Think, Pair, and Share. In Think, you’ll reflect on and research your responses to questions independently. In Pair, students partner with others to discuss their ideas, and come up with more innovative strategies. In Share, each group of students will be asked to share their best ideas that they thought up, or created as pairs with the class. </a:t>
            </a:r>
          </a:p>
          <a:p>
            <a:pPr marL="139700" lvl="0" indent="0" algn="l" rtl="0">
              <a:spcBef>
                <a:spcPts val="0"/>
              </a:spcBef>
              <a:spcAft>
                <a:spcPts val="1200"/>
              </a:spcAft>
              <a:buSzPts val="1400"/>
              <a:buNone/>
            </a:pPr>
            <a:endParaRPr lang="en-CA" sz="1100" dirty="0"/>
          </a:p>
          <a:p>
            <a:pPr marL="139700" marR="0" lvl="0" indent="0" algn="l" defTabSz="914400" rtl="0" eaLnBrk="1" fontAlgn="auto" latinLnBrk="0" hangingPunct="1">
              <a:lnSpc>
                <a:spcPct val="100000"/>
              </a:lnSpc>
              <a:spcBef>
                <a:spcPts val="0"/>
              </a:spcBef>
              <a:spcAft>
                <a:spcPts val="1200"/>
              </a:spcAft>
              <a:buClr>
                <a:srgbClr val="000000"/>
              </a:buClr>
              <a:buSzPts val="1400"/>
              <a:buFont typeface="Arial"/>
              <a:buNone/>
              <a:tabLst/>
              <a:defRPr/>
            </a:pPr>
            <a:r>
              <a:rPr lang="en-GB" dirty="0"/>
              <a:t>Press pause here, and when you’re ready, press play. A green bar with the text “moving on” will appear before the next slide.</a:t>
            </a:r>
          </a:p>
          <a:p>
            <a:pPr marL="139700" lvl="0" indent="0">
              <a:spcAft>
                <a:spcPts val="1200"/>
              </a:spcAft>
              <a:buNone/>
            </a:pPr>
            <a:endParaRPr lang="en-GB" sz="1100" dirty="0"/>
          </a:p>
        </p:txBody>
      </p:sp>
    </p:spTree>
    <p:extLst>
      <p:ext uri="{BB962C8B-B14F-4D97-AF65-F5344CB8AC3E}">
        <p14:creationId xmlns:p14="http://schemas.microsoft.com/office/powerpoint/2010/main" val="27302133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g853034354b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4" name="Google Shape;404;g853034354b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lgn="l">
              <a:buNone/>
            </a:pPr>
            <a:endParaRPr lang="en-GB" b="1" i="0" dirty="0">
              <a:solidFill>
                <a:srgbClr val="374151"/>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CA" dirty="0"/>
              <a:t>TRANSCRIPT: </a:t>
            </a:r>
          </a:p>
          <a:p>
            <a:pPr marL="0" marR="0" lvl="0" indent="0" algn="l" defTabSz="914400" rtl="0" eaLnBrk="1" fontAlgn="auto" latinLnBrk="0" hangingPunct="1">
              <a:lnSpc>
                <a:spcPct val="100000"/>
              </a:lnSpc>
              <a:spcBef>
                <a:spcPts val="0"/>
              </a:spcBef>
              <a:spcAft>
                <a:spcPts val="0"/>
              </a:spcAft>
              <a:buClr>
                <a:srgbClr val="000000"/>
              </a:buClr>
              <a:buSzPts val="1100"/>
              <a:buNone/>
              <a:tabLst/>
              <a:defRPr/>
            </a:pPr>
            <a:r>
              <a:rPr lang="en-GB" b="0" i="1" dirty="0">
                <a:solidFill>
                  <a:srgbClr val="FF0000"/>
                </a:solidFill>
                <a:effectLst/>
                <a:latin typeface="Arial" panose="020B0604020202020204" pitchFamily="34" charset="0"/>
              </a:rPr>
              <a:t>-----</a:t>
            </a:r>
            <a:endParaRPr lang="en-GB" b="1" i="0" dirty="0">
              <a:solidFill>
                <a:srgbClr val="374151"/>
              </a:solidFill>
              <a:effectLst/>
              <a:latin typeface="Arial" panose="020B0604020202020204" pitchFamily="34" charset="0"/>
            </a:endParaRPr>
          </a:p>
          <a:p>
            <a:pPr marL="158750" indent="0" algn="l">
              <a:buNone/>
            </a:pPr>
            <a:r>
              <a:rPr lang="en-GB" b="0" i="0" dirty="0">
                <a:solidFill>
                  <a:srgbClr val="374151"/>
                </a:solidFill>
                <a:effectLst/>
                <a:latin typeface="Arial" panose="020B0604020202020204" pitchFamily="34" charset="0"/>
              </a:rPr>
              <a:t>In your short discussion you might have thought of some really awesome ideas based on these two questions. </a:t>
            </a:r>
          </a:p>
          <a:p>
            <a:pPr marL="158750" indent="0" algn="l">
              <a:buNone/>
            </a:pPr>
            <a:endParaRPr lang="en-GB" b="0" i="0" dirty="0">
              <a:solidFill>
                <a:srgbClr val="374151"/>
              </a:solidFill>
              <a:effectLst/>
              <a:latin typeface="Arial" panose="020B0604020202020204" pitchFamily="34" charset="0"/>
            </a:endParaRPr>
          </a:p>
          <a:p>
            <a:pPr marL="158750" indent="0" algn="l">
              <a:buNone/>
            </a:pPr>
            <a:r>
              <a:rPr lang="en-GB" b="0" i="0" dirty="0">
                <a:solidFill>
                  <a:srgbClr val="374151"/>
                </a:solidFill>
                <a:effectLst/>
                <a:latin typeface="Arial" panose="020B0604020202020204" pitchFamily="34" charset="0"/>
              </a:rPr>
              <a:t>Question 1: What is happening in other provinces that make people want to live and work there?</a:t>
            </a:r>
          </a:p>
          <a:p>
            <a:pPr marL="158750" indent="0" algn="l">
              <a:buNone/>
            </a:pPr>
            <a:r>
              <a:rPr lang="en-GB" b="0" i="0" dirty="0">
                <a:solidFill>
                  <a:srgbClr val="374151"/>
                </a:solidFill>
                <a:effectLst/>
                <a:latin typeface="Arial" panose="020B0604020202020204" pitchFamily="34" charset="0"/>
              </a:rPr>
              <a:t>This question prompted us to explore what's drawing people to build their careers in other provinces. It was an an opportunity to learn from the success of others, and think about if any of these ideas could be a solution in New Brunswick. We might have thought of or noticed Recruitment programs. Recruitment involves tools that help employers find workers. Poster, videos, or top of the line training could be some recruitment strategies. You may have also looked at retention resources. Retention helps employers keep workers who may be looking for other jobs even though they have one. Special training that helps someone get a promotion, benefits like extra vacation time, or increased wages at regular check in times – these are all part of retention.</a:t>
            </a:r>
          </a:p>
          <a:p>
            <a:pPr marL="158750" indent="0" algn="l">
              <a:buNone/>
            </a:pPr>
            <a:endParaRPr lang="en-GB" b="0" i="0" dirty="0">
              <a:solidFill>
                <a:srgbClr val="374151"/>
              </a:solidFill>
              <a:effectLst/>
              <a:latin typeface="Arial" panose="020B0604020202020204" pitchFamily="34" charset="0"/>
            </a:endParaRPr>
          </a:p>
          <a:p>
            <a:pPr marL="158750" indent="0" algn="l">
              <a:buNone/>
            </a:pPr>
            <a:r>
              <a:rPr lang="en-GB" b="0" i="0" dirty="0">
                <a:solidFill>
                  <a:srgbClr val="374151"/>
                </a:solidFill>
                <a:effectLst/>
                <a:latin typeface="Arial" panose="020B0604020202020204" pitchFamily="34" charset="0"/>
              </a:rPr>
              <a:t>Question 2: What could be developed to make New Brunswick the best place for people to choose to live and work?</a:t>
            </a:r>
          </a:p>
          <a:p>
            <a:pPr marL="158750" indent="0" algn="l">
              <a:buNone/>
            </a:pPr>
            <a:r>
              <a:rPr lang="en-GB" b="0" i="0" dirty="0">
                <a:solidFill>
                  <a:srgbClr val="374151"/>
                </a:solidFill>
                <a:effectLst/>
                <a:latin typeface="Söhne"/>
              </a:rPr>
              <a:t>Was all about brainstorming and imagining the ideal conditions that would make New Brunswick the best place to create a great life and have a great job. You might have thought about what it would mean to create new services, launching new programs, designing impactful advertising campaigns, or developing valuable resources that can help someone get the kind of job they want without being confused. It encourages us to think creatively about shaping New Brunswick labour market into a place that stands out.</a:t>
            </a:r>
            <a:endParaRPr lang="en-GB" b="0" i="0" dirty="0">
              <a:solidFill>
                <a:srgbClr val="374151"/>
              </a:solidFill>
              <a:effectLst/>
              <a:latin typeface="Arial" panose="020B0604020202020204" pitchFamily="34" charset="0"/>
            </a:endParaRPr>
          </a:p>
        </p:txBody>
      </p:sp>
    </p:spTree>
    <p:extLst>
      <p:ext uri="{BB962C8B-B14F-4D97-AF65-F5344CB8AC3E}">
        <p14:creationId xmlns:p14="http://schemas.microsoft.com/office/powerpoint/2010/main" val="365296207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3.xml"/><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1.xml"/><Relationship Id="rId1" Type="http://schemas.openxmlformats.org/officeDocument/2006/relationships/tags" Target="../tags/tag1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1.xml"/><Relationship Id="rId1" Type="http://schemas.openxmlformats.org/officeDocument/2006/relationships/tags" Target="../tags/tag13.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14.xml"/><Relationship Id="rId4" Type="http://schemas.microsoft.com/office/2007/relationships/hdphoto" Target="../media/hdphoto1.wdp"/></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1.xml"/><Relationship Id="rId1" Type="http://schemas.openxmlformats.org/officeDocument/2006/relationships/tags" Target="../tags/tag9.xml"/><Relationship Id="rId5" Type="http://schemas.microsoft.com/office/2007/relationships/hdphoto" Target="../media/hdphoto1.wdp"/><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10.xml"/><Relationship Id="rId5" Type="http://schemas.openxmlformats.org/officeDocument/2006/relationships/image" Target="../media/image7.png"/><Relationship Id="rId4" Type="http://schemas.microsoft.com/office/2007/relationships/hdphoto" Target="../media/hdphoto1.wdp"/></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1.xml"/><Relationship Id="rId1" Type="http://schemas.openxmlformats.org/officeDocument/2006/relationships/tags" Target="../tags/tag11.xml"/><Relationship Id="rId5" Type="http://schemas.microsoft.com/office/2007/relationships/hdphoto" Target="../media/hdphoto2.wdp"/><Relationship Id="rId4" Type="http://schemas.openxmlformats.org/officeDocument/2006/relationships/image" Target="../media/image8.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pic>
        <p:nvPicPr>
          <p:cNvPr id="10" name="Google Shape;10;p2"/>
          <p:cNvPicPr preferRelativeResize="0"/>
          <p:nvPr/>
        </p:nvPicPr>
        <p:blipFill rotWithShape="1">
          <a:blip r:embed="rId3">
            <a:alphaModFix/>
          </a:blip>
          <a:srcRect b="61089"/>
          <a:stretch/>
        </p:blipFill>
        <p:spPr>
          <a:xfrm rot="-620881">
            <a:off x="1853551" y="40483"/>
            <a:ext cx="2068426" cy="1772790"/>
          </a:xfrm>
          <a:prstGeom prst="rect">
            <a:avLst/>
          </a:prstGeom>
          <a:noFill/>
          <a:ln>
            <a:noFill/>
          </a:ln>
        </p:spPr>
      </p:pic>
      <p:pic>
        <p:nvPicPr>
          <p:cNvPr id="11" name="Google Shape;11;p2"/>
          <p:cNvPicPr preferRelativeResize="0"/>
          <p:nvPr/>
        </p:nvPicPr>
        <p:blipFill rotWithShape="1">
          <a:blip r:embed="rId4">
            <a:alphaModFix/>
            <a:extLst>
              <a:ext uri="{BEBA8EAE-BF5A-486C-A8C5-ECC9F3942E4B}">
                <a14:imgProps xmlns:a14="http://schemas.microsoft.com/office/drawing/2010/main">
                  <a14:imgLayer r:embed="rId5">
                    <a14:imgEffect>
                      <a14:brightnessContrast contrast="40000"/>
                    </a14:imgEffect>
                  </a14:imgLayer>
                </a14:imgProps>
              </a:ext>
            </a:extLst>
          </a:blip>
          <a:srcRect r="1545" b="6838"/>
          <a:stretch/>
        </p:blipFill>
        <p:spPr>
          <a:xfrm>
            <a:off x="1047887" y="524012"/>
            <a:ext cx="7048226" cy="4102024"/>
          </a:xfrm>
          <a:prstGeom prst="rect">
            <a:avLst/>
          </a:prstGeom>
          <a:noFill/>
          <a:ln>
            <a:noFill/>
          </a:ln>
        </p:spPr>
      </p:pic>
      <p:pic>
        <p:nvPicPr>
          <p:cNvPr id="12" name="Google Shape;12;p2"/>
          <p:cNvPicPr preferRelativeResize="0"/>
          <p:nvPr/>
        </p:nvPicPr>
        <p:blipFill>
          <a:blip r:embed="rId6">
            <a:alphaModFix/>
          </a:blip>
          <a:stretch>
            <a:fillRect/>
          </a:stretch>
        </p:blipFill>
        <p:spPr>
          <a:xfrm>
            <a:off x="1593925" y="2989525"/>
            <a:ext cx="1584774" cy="1852801"/>
          </a:xfrm>
          <a:prstGeom prst="rect">
            <a:avLst/>
          </a:prstGeom>
          <a:noFill/>
          <a:ln>
            <a:noFill/>
          </a:ln>
          <a:effectLst>
            <a:outerShdw blurRad="57150" dist="19050" dir="3300000" algn="bl" rotWithShape="0">
              <a:srgbClr val="000000">
                <a:alpha val="34000"/>
              </a:srgbClr>
            </a:outerShdw>
          </a:effectLst>
        </p:spPr>
      </p:pic>
      <p:sp>
        <p:nvSpPr>
          <p:cNvPr id="13" name="Google Shape;13;p2"/>
          <p:cNvSpPr txBox="1">
            <a:spLocks noGrp="1"/>
          </p:cNvSpPr>
          <p:nvPr>
            <p:ph type="ctrTitle"/>
          </p:nvPr>
        </p:nvSpPr>
        <p:spPr>
          <a:xfrm>
            <a:off x="1877291" y="1728423"/>
            <a:ext cx="5734609" cy="16551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SzPts val="6000"/>
              <a:buNone/>
              <a:defRPr sz="5400">
                <a:latin typeface="Arial" panose="020B0604020202020204" pitchFamily="34" charset="0"/>
                <a:cs typeface="Arial" panose="020B0604020202020204" pitchFamily="34" charset="0"/>
              </a:defRPr>
            </a:lvl1pPr>
            <a:lvl2pPr lvl="1" algn="ctr">
              <a:lnSpc>
                <a:spcPct val="80000"/>
              </a:lnSpc>
              <a:spcBef>
                <a:spcPts val="0"/>
              </a:spcBef>
              <a:spcAft>
                <a:spcPts val="0"/>
              </a:spcAft>
              <a:buClr>
                <a:srgbClr val="0B5394"/>
              </a:buClr>
              <a:buSzPts val="6000"/>
              <a:buNone/>
              <a:defRPr sz="6000">
                <a:solidFill>
                  <a:srgbClr val="0B5394"/>
                </a:solidFill>
              </a:defRPr>
            </a:lvl2pPr>
            <a:lvl3pPr lvl="2" algn="ctr">
              <a:lnSpc>
                <a:spcPct val="80000"/>
              </a:lnSpc>
              <a:spcBef>
                <a:spcPts val="0"/>
              </a:spcBef>
              <a:spcAft>
                <a:spcPts val="0"/>
              </a:spcAft>
              <a:buClr>
                <a:srgbClr val="0B5394"/>
              </a:buClr>
              <a:buSzPts val="6000"/>
              <a:buNone/>
              <a:defRPr sz="6000">
                <a:solidFill>
                  <a:srgbClr val="0B5394"/>
                </a:solidFill>
              </a:defRPr>
            </a:lvl3pPr>
            <a:lvl4pPr lvl="3" algn="ctr">
              <a:lnSpc>
                <a:spcPct val="80000"/>
              </a:lnSpc>
              <a:spcBef>
                <a:spcPts val="0"/>
              </a:spcBef>
              <a:spcAft>
                <a:spcPts val="0"/>
              </a:spcAft>
              <a:buClr>
                <a:srgbClr val="0B5394"/>
              </a:buClr>
              <a:buSzPts val="6000"/>
              <a:buNone/>
              <a:defRPr sz="6000">
                <a:solidFill>
                  <a:srgbClr val="0B5394"/>
                </a:solidFill>
              </a:defRPr>
            </a:lvl4pPr>
            <a:lvl5pPr lvl="4" algn="ctr">
              <a:lnSpc>
                <a:spcPct val="80000"/>
              </a:lnSpc>
              <a:spcBef>
                <a:spcPts val="0"/>
              </a:spcBef>
              <a:spcAft>
                <a:spcPts val="0"/>
              </a:spcAft>
              <a:buClr>
                <a:srgbClr val="0B5394"/>
              </a:buClr>
              <a:buSzPts val="6000"/>
              <a:buNone/>
              <a:defRPr sz="6000">
                <a:solidFill>
                  <a:srgbClr val="0B5394"/>
                </a:solidFill>
              </a:defRPr>
            </a:lvl5pPr>
            <a:lvl6pPr lvl="5" algn="ctr">
              <a:lnSpc>
                <a:spcPct val="80000"/>
              </a:lnSpc>
              <a:spcBef>
                <a:spcPts val="0"/>
              </a:spcBef>
              <a:spcAft>
                <a:spcPts val="0"/>
              </a:spcAft>
              <a:buClr>
                <a:srgbClr val="0B5394"/>
              </a:buClr>
              <a:buSzPts val="6000"/>
              <a:buNone/>
              <a:defRPr sz="6000">
                <a:solidFill>
                  <a:srgbClr val="0B5394"/>
                </a:solidFill>
              </a:defRPr>
            </a:lvl6pPr>
            <a:lvl7pPr lvl="6" algn="ctr">
              <a:lnSpc>
                <a:spcPct val="80000"/>
              </a:lnSpc>
              <a:spcBef>
                <a:spcPts val="0"/>
              </a:spcBef>
              <a:spcAft>
                <a:spcPts val="0"/>
              </a:spcAft>
              <a:buClr>
                <a:srgbClr val="0B5394"/>
              </a:buClr>
              <a:buSzPts val="6000"/>
              <a:buNone/>
              <a:defRPr sz="6000">
                <a:solidFill>
                  <a:srgbClr val="0B5394"/>
                </a:solidFill>
              </a:defRPr>
            </a:lvl7pPr>
            <a:lvl8pPr lvl="7" algn="ctr">
              <a:lnSpc>
                <a:spcPct val="80000"/>
              </a:lnSpc>
              <a:spcBef>
                <a:spcPts val="0"/>
              </a:spcBef>
              <a:spcAft>
                <a:spcPts val="0"/>
              </a:spcAft>
              <a:buClr>
                <a:srgbClr val="0B5394"/>
              </a:buClr>
              <a:buSzPts val="6000"/>
              <a:buNone/>
              <a:defRPr sz="6000">
                <a:solidFill>
                  <a:srgbClr val="0B5394"/>
                </a:solidFill>
              </a:defRPr>
            </a:lvl8pPr>
            <a:lvl9pPr lvl="8" algn="ctr">
              <a:lnSpc>
                <a:spcPct val="80000"/>
              </a:lnSpc>
              <a:spcBef>
                <a:spcPts val="0"/>
              </a:spcBef>
              <a:spcAft>
                <a:spcPts val="0"/>
              </a:spcAft>
              <a:buClr>
                <a:srgbClr val="0B5394"/>
              </a:buClr>
              <a:buSzPts val="6000"/>
              <a:buNone/>
              <a:defRPr sz="6000">
                <a:solidFill>
                  <a:srgbClr val="0B5394"/>
                </a:solidFill>
              </a:defRPr>
            </a:lvl9pPr>
          </a:lstStyle>
          <a:p>
            <a:endParaRPr/>
          </a:p>
        </p:txBody>
      </p:sp>
      <p:sp>
        <p:nvSpPr>
          <p:cNvPr id="14" name="Google Shape;14;p2"/>
          <p:cNvSpPr txBox="1">
            <a:spLocks noGrp="1"/>
          </p:cNvSpPr>
          <p:nvPr>
            <p:ph type="subTitle" idx="1"/>
          </p:nvPr>
        </p:nvSpPr>
        <p:spPr>
          <a:xfrm>
            <a:off x="1672763" y="3769325"/>
            <a:ext cx="1427100" cy="792600"/>
          </a:xfrm>
          <a:prstGeom prst="rect">
            <a:avLst/>
          </a:prstGeom>
        </p:spPr>
        <p:txBody>
          <a:bodyPr spcFirstLastPara="1" wrap="square" lIns="91425" tIns="91425" rIns="91425" bIns="91425" anchor="t" anchorCtr="0">
            <a:noAutofit/>
          </a:bodyPr>
          <a:lstStyle>
            <a:lvl1pPr lvl="0" algn="ctr">
              <a:lnSpc>
                <a:spcPct val="90000"/>
              </a:lnSpc>
              <a:spcBef>
                <a:spcPts val="0"/>
              </a:spcBef>
              <a:spcAft>
                <a:spcPts val="0"/>
              </a:spcAft>
              <a:buClr>
                <a:schemeClr val="dk2"/>
              </a:buClr>
              <a:buSzPts val="1400"/>
              <a:buNone/>
              <a:defRPr sz="1400">
                <a:solidFill>
                  <a:schemeClr val="dk2"/>
                </a:solidFill>
                <a:latin typeface="Arial" panose="020B0604020202020204" pitchFamily="34" charset="0"/>
                <a:cs typeface="Arial" panose="020B0604020202020204" pitchFamily="34" charset="0"/>
              </a:defRPr>
            </a:lvl1pPr>
            <a:lvl2pPr lvl="1" algn="ctr">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2pPr>
            <a:lvl3pPr lvl="2" algn="ctr">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3pPr>
            <a:lvl4pPr lvl="3" algn="ctr">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4pPr>
            <a:lvl5pPr lvl="4" algn="ctr">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5pPr>
            <a:lvl6pPr lvl="5" algn="ctr">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6pPr>
            <a:lvl7pPr lvl="6" algn="ctr">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7pPr>
            <a:lvl8pPr lvl="7" algn="ctr">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8pPr>
            <a:lvl9pPr lvl="8" algn="ctr">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9pPr>
          </a:lstStyle>
          <a:p>
            <a:endParaRPr/>
          </a:p>
        </p:txBody>
      </p:sp>
    </p:spTree>
    <p:custDataLst>
      <p:tags r:id="rId1"/>
    </p:custData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p:cSld name="BLANK_1">
    <p:spTree>
      <p:nvGrpSpPr>
        <p:cNvPr id="1" name="Shape 289"/>
        <p:cNvGrpSpPr/>
        <p:nvPr/>
      </p:nvGrpSpPr>
      <p:grpSpPr>
        <a:xfrm>
          <a:off x="0" y="0"/>
          <a:ext cx="0" cy="0"/>
          <a:chOff x="0" y="0"/>
          <a:chExt cx="0" cy="0"/>
        </a:xfrm>
      </p:grpSpPr>
      <p:pic>
        <p:nvPicPr>
          <p:cNvPr id="2" name="Google Shape;239;p36">
            <a:extLst>
              <a:ext uri="{FF2B5EF4-FFF2-40B4-BE49-F238E27FC236}">
                <a16:creationId xmlns:a16="http://schemas.microsoft.com/office/drawing/2014/main" id="{F93D9677-A294-EC29-9C1B-6363C53C69C4}"/>
              </a:ext>
            </a:extLst>
          </p:cNvPr>
          <p:cNvPicPr preferRelativeResize="0"/>
          <p:nvPr userDrawn="1"/>
        </p:nvPicPr>
        <p:blipFill rotWithShape="1">
          <a:blip r:embed="rId3">
            <a:alphaModFix/>
          </a:blip>
          <a:srcRect t="29" b="29"/>
          <a:stretch/>
        </p:blipFill>
        <p:spPr>
          <a:xfrm>
            <a:off x="254425" y="201113"/>
            <a:ext cx="8635148" cy="4741275"/>
          </a:xfrm>
          <a:prstGeom prst="rect">
            <a:avLst/>
          </a:prstGeom>
          <a:ln>
            <a:noFill/>
          </a:ln>
          <a:effectLst>
            <a:outerShdw blurRad="292100" dist="139700" dir="2700000" algn="tl" rotWithShape="0">
              <a:srgbClr val="333333">
                <a:alpha val="65000"/>
              </a:srgbClr>
            </a:outerShdw>
          </a:effectLst>
        </p:spPr>
      </p:pic>
    </p:spTree>
    <p:custDataLst>
      <p:tags r:id="rId1"/>
    </p:custData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2">
  <p:cSld name="SECTION_TITLE_AND_DESCRIPTION_1_1_3_1">
    <p:spTree>
      <p:nvGrpSpPr>
        <p:cNvPr id="1" name="Shape 294"/>
        <p:cNvGrpSpPr/>
        <p:nvPr/>
      </p:nvGrpSpPr>
      <p:grpSpPr>
        <a:xfrm>
          <a:off x="0" y="0"/>
          <a:ext cx="0" cy="0"/>
          <a:chOff x="0" y="0"/>
          <a:chExt cx="0" cy="0"/>
        </a:xfrm>
      </p:grpSpPr>
      <p:pic>
        <p:nvPicPr>
          <p:cNvPr id="296" name="Google Shape;296;p43"/>
          <p:cNvPicPr preferRelativeResize="0"/>
          <p:nvPr/>
        </p:nvPicPr>
        <p:blipFill rotWithShape="1">
          <a:blip r:embed="rId3">
            <a:alphaModFix/>
          </a:blip>
          <a:srcRect t="29" b="29"/>
          <a:stretch/>
        </p:blipFill>
        <p:spPr>
          <a:xfrm>
            <a:off x="254425" y="201113"/>
            <a:ext cx="8635148" cy="4741275"/>
          </a:xfrm>
          <a:prstGeom prst="rect">
            <a:avLst/>
          </a:prstGeom>
          <a:ln>
            <a:noFill/>
          </a:ln>
          <a:effectLst>
            <a:outerShdw blurRad="292100" dist="139700" dir="2700000" algn="tl" rotWithShape="0">
              <a:srgbClr val="333333">
                <a:alpha val="65000"/>
              </a:srgbClr>
            </a:outerShdw>
          </a:effectLst>
        </p:spPr>
      </p:pic>
    </p:spTree>
    <p:custDataLst>
      <p:tags r:id="rId1"/>
    </p:custData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3">
  <p:cSld name="BIG_NUMBER_1_1_2">
    <p:spTree>
      <p:nvGrpSpPr>
        <p:cNvPr id="1" name="Shape 297"/>
        <p:cNvGrpSpPr/>
        <p:nvPr/>
      </p:nvGrpSpPr>
      <p:grpSpPr>
        <a:xfrm>
          <a:off x="0" y="0"/>
          <a:ext cx="0" cy="0"/>
          <a:chOff x="0" y="0"/>
          <a:chExt cx="0" cy="0"/>
        </a:xfrm>
      </p:grpSpPr>
      <p:pic>
        <p:nvPicPr>
          <p:cNvPr id="299" name="Google Shape;299;p44"/>
          <p:cNvPicPr preferRelativeResize="0"/>
          <p:nvPr/>
        </p:nvPicPr>
        <p:blipFill rotWithShape="1">
          <a:blip r:embed="rId3">
            <a:alphaModFix/>
            <a:extLst>
              <a:ext uri="{BEBA8EAE-BF5A-486C-A8C5-ECC9F3942E4B}">
                <a14:imgProps xmlns:a14="http://schemas.microsoft.com/office/drawing/2010/main">
                  <a14:imgLayer r:embed="rId4">
                    <a14:imgEffect>
                      <a14:brightnessContrast contrast="40000"/>
                    </a14:imgEffect>
                  </a14:imgLayer>
                </a14:imgProps>
              </a:ext>
            </a:extLst>
          </a:blip>
          <a:srcRect r="1545" b="6838"/>
          <a:stretch/>
        </p:blipFill>
        <p:spPr>
          <a:xfrm>
            <a:off x="384887" y="134900"/>
            <a:ext cx="8374226" cy="4873724"/>
          </a:xfrm>
          <a:prstGeom prst="rect">
            <a:avLst/>
          </a:prstGeom>
          <a:noFill/>
          <a:ln>
            <a:noFill/>
          </a:ln>
        </p:spPr>
      </p:pic>
    </p:spTree>
    <p:custDataLst>
      <p:tags r:id="rId1"/>
    </p:custData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5"/>
        <p:cNvGrpSpPr/>
        <p:nvPr/>
      </p:nvGrpSpPr>
      <p:grpSpPr>
        <a:xfrm>
          <a:off x="0" y="0"/>
          <a:ext cx="0" cy="0"/>
          <a:chOff x="0" y="0"/>
          <a:chExt cx="0" cy="0"/>
        </a:xfrm>
      </p:grpSpPr>
      <p:pic>
        <p:nvPicPr>
          <p:cNvPr id="17" name="Google Shape;17;p3"/>
          <p:cNvPicPr preferRelativeResize="0"/>
          <p:nvPr/>
        </p:nvPicPr>
        <p:blipFill rotWithShape="1">
          <a:blip r:embed="rId3">
            <a:alphaModFix/>
          </a:blip>
          <a:srcRect/>
          <a:stretch/>
        </p:blipFill>
        <p:spPr>
          <a:xfrm>
            <a:off x="1874151" y="447699"/>
            <a:ext cx="5395700" cy="4248101"/>
          </a:xfrm>
          <a:prstGeom prst="rect">
            <a:avLst/>
          </a:prstGeom>
          <a:noFill/>
          <a:ln>
            <a:noFill/>
          </a:ln>
          <a:effectLst>
            <a:outerShdw blurRad="57150" dist="19050" dir="5400000" algn="bl" rotWithShape="0">
              <a:srgbClr val="000000">
                <a:alpha val="50000"/>
              </a:srgbClr>
            </a:outerShdw>
          </a:effectLst>
        </p:spPr>
      </p:pic>
      <p:sp>
        <p:nvSpPr>
          <p:cNvPr id="18" name="Google Shape;18;p3"/>
          <p:cNvSpPr txBox="1">
            <a:spLocks noGrp="1"/>
          </p:cNvSpPr>
          <p:nvPr>
            <p:ph type="title"/>
          </p:nvPr>
        </p:nvSpPr>
        <p:spPr>
          <a:xfrm>
            <a:off x="2673000" y="2550900"/>
            <a:ext cx="3798000" cy="815700"/>
          </a:xfrm>
          <a:prstGeom prst="rect">
            <a:avLst/>
          </a:prstGeom>
        </p:spPr>
        <p:txBody>
          <a:bodyPr spcFirstLastPara="1" wrap="square" lIns="91425" tIns="91425" rIns="91425" bIns="91425" anchor="t" anchorCtr="0">
            <a:noAutofit/>
          </a:bodyPr>
          <a:lstStyle>
            <a:lvl1pPr lvl="0" algn="ctr">
              <a:spcBef>
                <a:spcPts val="0"/>
              </a:spcBef>
              <a:spcAft>
                <a:spcPts val="0"/>
              </a:spcAft>
              <a:buSzPts val="4000"/>
              <a:buNone/>
              <a:defRPr sz="3600">
                <a:latin typeface="Arial" panose="020B0604020202020204" pitchFamily="34" charset="0"/>
                <a:cs typeface="Arial" panose="020B0604020202020204" pitchFamily="34" charset="0"/>
              </a:defRPr>
            </a:lvl1pPr>
            <a:lvl2pPr lvl="1" algn="ctr">
              <a:spcBef>
                <a:spcPts val="0"/>
              </a:spcBef>
              <a:spcAft>
                <a:spcPts val="0"/>
              </a:spcAft>
              <a:buSzPts val="4000"/>
              <a:buNone/>
              <a:defRPr sz="4000"/>
            </a:lvl2pPr>
            <a:lvl3pPr lvl="2" algn="ctr">
              <a:spcBef>
                <a:spcPts val="0"/>
              </a:spcBef>
              <a:spcAft>
                <a:spcPts val="0"/>
              </a:spcAft>
              <a:buSzPts val="4000"/>
              <a:buNone/>
              <a:defRPr sz="4000"/>
            </a:lvl3pPr>
            <a:lvl4pPr lvl="3" algn="ctr">
              <a:spcBef>
                <a:spcPts val="0"/>
              </a:spcBef>
              <a:spcAft>
                <a:spcPts val="0"/>
              </a:spcAft>
              <a:buSzPts val="4000"/>
              <a:buNone/>
              <a:defRPr sz="4000"/>
            </a:lvl4pPr>
            <a:lvl5pPr lvl="4" algn="ctr">
              <a:spcBef>
                <a:spcPts val="0"/>
              </a:spcBef>
              <a:spcAft>
                <a:spcPts val="0"/>
              </a:spcAft>
              <a:buSzPts val="4000"/>
              <a:buNone/>
              <a:defRPr sz="4000"/>
            </a:lvl5pPr>
            <a:lvl6pPr lvl="5" algn="ctr">
              <a:spcBef>
                <a:spcPts val="0"/>
              </a:spcBef>
              <a:spcAft>
                <a:spcPts val="0"/>
              </a:spcAft>
              <a:buSzPts val="4000"/>
              <a:buNone/>
              <a:defRPr sz="4000"/>
            </a:lvl6pPr>
            <a:lvl7pPr lvl="6" algn="ctr">
              <a:spcBef>
                <a:spcPts val="0"/>
              </a:spcBef>
              <a:spcAft>
                <a:spcPts val="0"/>
              </a:spcAft>
              <a:buSzPts val="4000"/>
              <a:buNone/>
              <a:defRPr sz="4000"/>
            </a:lvl7pPr>
            <a:lvl8pPr lvl="7" algn="ctr">
              <a:spcBef>
                <a:spcPts val="0"/>
              </a:spcBef>
              <a:spcAft>
                <a:spcPts val="0"/>
              </a:spcAft>
              <a:buSzPts val="4000"/>
              <a:buNone/>
              <a:defRPr sz="4000"/>
            </a:lvl8pPr>
            <a:lvl9pPr lvl="8" algn="ctr">
              <a:spcBef>
                <a:spcPts val="0"/>
              </a:spcBef>
              <a:spcAft>
                <a:spcPts val="0"/>
              </a:spcAft>
              <a:buSzPts val="4000"/>
              <a:buNone/>
              <a:defRPr sz="4000"/>
            </a:lvl9pPr>
          </a:lstStyle>
          <a:p>
            <a:endParaRPr/>
          </a:p>
        </p:txBody>
      </p:sp>
      <p:sp>
        <p:nvSpPr>
          <p:cNvPr id="19" name="Google Shape;19;p3"/>
          <p:cNvSpPr txBox="1">
            <a:spLocks noGrp="1"/>
          </p:cNvSpPr>
          <p:nvPr>
            <p:ph type="subTitle" idx="1"/>
          </p:nvPr>
        </p:nvSpPr>
        <p:spPr>
          <a:xfrm>
            <a:off x="2937741" y="3307350"/>
            <a:ext cx="3268500" cy="792600"/>
          </a:xfrm>
          <a:prstGeom prst="rect">
            <a:avLst/>
          </a:prstGeom>
        </p:spPr>
        <p:txBody>
          <a:bodyPr spcFirstLastPara="1" wrap="square" lIns="91425" tIns="91425" rIns="91425" bIns="91425" anchor="t" anchorCtr="0">
            <a:noAutofit/>
          </a:bodyPr>
          <a:lstStyle>
            <a:lvl1pPr lvl="0" algn="ctr" rtl="0">
              <a:lnSpc>
                <a:spcPct val="90000"/>
              </a:lnSpc>
              <a:spcBef>
                <a:spcPts val="0"/>
              </a:spcBef>
              <a:spcAft>
                <a:spcPts val="0"/>
              </a:spcAft>
              <a:buClr>
                <a:schemeClr val="dk2"/>
              </a:buClr>
              <a:buSzPts val="1600"/>
              <a:buNone/>
              <a:defRPr sz="1600">
                <a:solidFill>
                  <a:schemeClr val="dk2"/>
                </a:solidFill>
                <a:latin typeface="Arial" panose="020B0604020202020204" pitchFamily="34" charset="0"/>
                <a:cs typeface="Arial" panose="020B0604020202020204" pitchFamily="34" charset="0"/>
              </a:defRPr>
            </a:lvl1pPr>
            <a:lvl2pPr lvl="1" algn="ctr" rtl="0">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2pPr>
            <a:lvl3pPr lvl="2" algn="ctr" rtl="0">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3pPr>
            <a:lvl4pPr lvl="3" algn="ctr" rtl="0">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4pPr>
            <a:lvl5pPr lvl="4" algn="ctr" rtl="0">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5pPr>
            <a:lvl6pPr lvl="5" algn="ctr" rtl="0">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6pPr>
            <a:lvl7pPr lvl="6" algn="ctr" rtl="0">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7pPr>
            <a:lvl8pPr lvl="7" algn="ctr" rtl="0">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8pPr>
            <a:lvl9pPr lvl="8" algn="ctr" rtl="0">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9pPr>
          </a:lstStyle>
          <a:p>
            <a:endParaRPr/>
          </a:p>
        </p:txBody>
      </p:sp>
      <p:sp>
        <p:nvSpPr>
          <p:cNvPr id="20" name="Google Shape;20;p3"/>
          <p:cNvSpPr txBox="1">
            <a:spLocks noGrp="1"/>
          </p:cNvSpPr>
          <p:nvPr>
            <p:ph type="title" idx="2" hasCustomPrompt="1"/>
          </p:nvPr>
        </p:nvSpPr>
        <p:spPr>
          <a:xfrm>
            <a:off x="3778200" y="1403800"/>
            <a:ext cx="1587600" cy="1002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4800"/>
              <a:buNone/>
              <a:defRPr sz="4800" b="0">
                <a:solidFill>
                  <a:schemeClr val="dk1"/>
                </a:solidFill>
                <a:latin typeface="Arial" panose="020B0604020202020204" pitchFamily="34" charset="0"/>
                <a:cs typeface="Arial" panose="020B0604020202020204" pitchFamily="34" charset="0"/>
              </a:defRPr>
            </a:lvl1pPr>
            <a:lvl2pPr lvl="1" algn="ctr" rtl="0">
              <a:spcBef>
                <a:spcPts val="0"/>
              </a:spcBef>
              <a:spcAft>
                <a:spcPts val="0"/>
              </a:spcAft>
              <a:buClr>
                <a:schemeClr val="dk2"/>
              </a:buClr>
              <a:buSzPts val="4800"/>
              <a:buNone/>
              <a:defRPr sz="4800">
                <a:solidFill>
                  <a:schemeClr val="dk2"/>
                </a:solidFill>
              </a:defRPr>
            </a:lvl2pPr>
            <a:lvl3pPr lvl="2" algn="ctr" rtl="0">
              <a:spcBef>
                <a:spcPts val="0"/>
              </a:spcBef>
              <a:spcAft>
                <a:spcPts val="0"/>
              </a:spcAft>
              <a:buClr>
                <a:schemeClr val="dk2"/>
              </a:buClr>
              <a:buSzPts val="4800"/>
              <a:buNone/>
              <a:defRPr sz="4800">
                <a:solidFill>
                  <a:schemeClr val="dk2"/>
                </a:solidFill>
              </a:defRPr>
            </a:lvl3pPr>
            <a:lvl4pPr lvl="3" algn="ctr" rtl="0">
              <a:spcBef>
                <a:spcPts val="0"/>
              </a:spcBef>
              <a:spcAft>
                <a:spcPts val="0"/>
              </a:spcAft>
              <a:buClr>
                <a:schemeClr val="dk2"/>
              </a:buClr>
              <a:buSzPts val="4800"/>
              <a:buNone/>
              <a:defRPr sz="4800">
                <a:solidFill>
                  <a:schemeClr val="dk2"/>
                </a:solidFill>
              </a:defRPr>
            </a:lvl4pPr>
            <a:lvl5pPr lvl="4" algn="ctr" rtl="0">
              <a:spcBef>
                <a:spcPts val="0"/>
              </a:spcBef>
              <a:spcAft>
                <a:spcPts val="0"/>
              </a:spcAft>
              <a:buClr>
                <a:schemeClr val="dk2"/>
              </a:buClr>
              <a:buSzPts val="4800"/>
              <a:buNone/>
              <a:defRPr sz="4800">
                <a:solidFill>
                  <a:schemeClr val="dk2"/>
                </a:solidFill>
              </a:defRPr>
            </a:lvl5pPr>
            <a:lvl6pPr lvl="5" algn="ctr" rtl="0">
              <a:spcBef>
                <a:spcPts val="0"/>
              </a:spcBef>
              <a:spcAft>
                <a:spcPts val="0"/>
              </a:spcAft>
              <a:buClr>
                <a:schemeClr val="dk2"/>
              </a:buClr>
              <a:buSzPts val="4800"/>
              <a:buNone/>
              <a:defRPr sz="4800">
                <a:solidFill>
                  <a:schemeClr val="dk2"/>
                </a:solidFill>
              </a:defRPr>
            </a:lvl6pPr>
            <a:lvl7pPr lvl="6" algn="ctr" rtl="0">
              <a:spcBef>
                <a:spcPts val="0"/>
              </a:spcBef>
              <a:spcAft>
                <a:spcPts val="0"/>
              </a:spcAft>
              <a:buClr>
                <a:schemeClr val="dk2"/>
              </a:buClr>
              <a:buSzPts val="4800"/>
              <a:buNone/>
              <a:defRPr sz="4800">
                <a:solidFill>
                  <a:schemeClr val="dk2"/>
                </a:solidFill>
              </a:defRPr>
            </a:lvl7pPr>
            <a:lvl8pPr lvl="7" algn="ctr" rtl="0">
              <a:spcBef>
                <a:spcPts val="0"/>
              </a:spcBef>
              <a:spcAft>
                <a:spcPts val="0"/>
              </a:spcAft>
              <a:buClr>
                <a:schemeClr val="dk2"/>
              </a:buClr>
              <a:buSzPts val="4800"/>
              <a:buNone/>
              <a:defRPr sz="4800">
                <a:solidFill>
                  <a:schemeClr val="dk2"/>
                </a:solidFill>
              </a:defRPr>
            </a:lvl8pPr>
            <a:lvl9pPr lvl="8" algn="ctr" rtl="0">
              <a:spcBef>
                <a:spcPts val="0"/>
              </a:spcBef>
              <a:spcAft>
                <a:spcPts val="0"/>
              </a:spcAft>
              <a:buClr>
                <a:schemeClr val="dk2"/>
              </a:buClr>
              <a:buSzPts val="4800"/>
              <a:buNone/>
              <a:defRPr sz="4800">
                <a:solidFill>
                  <a:schemeClr val="dk2"/>
                </a:solidFill>
              </a:defRPr>
            </a:lvl9pPr>
          </a:lstStyle>
          <a:p>
            <a:r>
              <a:t>xx%</a:t>
            </a:r>
          </a:p>
        </p:txBody>
      </p:sp>
    </p:spTree>
    <p:custDataLst>
      <p:tags r:id="rId1"/>
    </p:custData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6"/>
        <p:cNvGrpSpPr/>
        <p:nvPr/>
      </p:nvGrpSpPr>
      <p:grpSpPr>
        <a:xfrm>
          <a:off x="0" y="0"/>
          <a:ext cx="0" cy="0"/>
          <a:chOff x="0" y="0"/>
          <a:chExt cx="0" cy="0"/>
        </a:xfrm>
      </p:grpSpPr>
      <p:pic>
        <p:nvPicPr>
          <p:cNvPr id="38" name="Google Shape;38;p7"/>
          <p:cNvPicPr preferRelativeResize="0"/>
          <p:nvPr/>
        </p:nvPicPr>
        <p:blipFill rotWithShape="1">
          <a:blip r:embed="rId3">
            <a:alphaModFix/>
          </a:blip>
          <a:srcRect t="29" b="29"/>
          <a:stretch/>
        </p:blipFill>
        <p:spPr>
          <a:xfrm>
            <a:off x="254425" y="201113"/>
            <a:ext cx="8635148" cy="4741275"/>
          </a:xfrm>
          <a:prstGeom prst="rect">
            <a:avLst/>
          </a:prstGeom>
          <a:ln>
            <a:noFill/>
          </a:ln>
          <a:effectLst>
            <a:outerShdw blurRad="292100" dist="139700" dir="2700000" algn="tl" rotWithShape="0">
              <a:srgbClr val="333333">
                <a:alpha val="65000"/>
              </a:srgbClr>
            </a:outerShdw>
          </a:effectLst>
        </p:spPr>
      </p:pic>
      <p:sp>
        <p:nvSpPr>
          <p:cNvPr id="39" name="Google Shape;39;p7"/>
          <p:cNvSpPr txBox="1">
            <a:spLocks noGrp="1"/>
          </p:cNvSpPr>
          <p:nvPr>
            <p:ph type="body" idx="1"/>
          </p:nvPr>
        </p:nvSpPr>
        <p:spPr>
          <a:xfrm>
            <a:off x="996375" y="1900525"/>
            <a:ext cx="2901600" cy="2270400"/>
          </a:xfrm>
          <a:prstGeom prst="rect">
            <a:avLst/>
          </a:prstGeom>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dk2"/>
              </a:buClr>
              <a:buSzPts val="1600"/>
              <a:buChar char="●"/>
              <a:defRPr sz="1600">
                <a:solidFill>
                  <a:schemeClr val="dk2"/>
                </a:solidFill>
                <a:latin typeface="Arial" panose="020B0604020202020204" pitchFamily="34" charset="0"/>
                <a:cs typeface="Arial" panose="020B0604020202020204" pitchFamily="34" charset="0"/>
              </a:defRPr>
            </a:lvl1pPr>
            <a:lvl2pPr marL="914400" lvl="1" indent="-330200">
              <a:lnSpc>
                <a:spcPct val="100000"/>
              </a:lnSpc>
              <a:spcBef>
                <a:spcPts val="1600"/>
              </a:spcBef>
              <a:spcAft>
                <a:spcPts val="0"/>
              </a:spcAft>
              <a:buClr>
                <a:schemeClr val="dk2"/>
              </a:buClr>
              <a:buSzPts val="1600"/>
              <a:buChar char="○"/>
              <a:defRPr sz="1600">
                <a:solidFill>
                  <a:schemeClr val="dk2"/>
                </a:solidFill>
              </a:defRPr>
            </a:lvl2pPr>
            <a:lvl3pPr marL="1371600" lvl="2" indent="-330200">
              <a:lnSpc>
                <a:spcPct val="100000"/>
              </a:lnSpc>
              <a:spcBef>
                <a:spcPts val="1600"/>
              </a:spcBef>
              <a:spcAft>
                <a:spcPts val="0"/>
              </a:spcAft>
              <a:buClr>
                <a:schemeClr val="dk2"/>
              </a:buClr>
              <a:buSzPts val="1600"/>
              <a:buChar char="■"/>
              <a:defRPr sz="1600">
                <a:solidFill>
                  <a:schemeClr val="dk2"/>
                </a:solidFill>
              </a:defRPr>
            </a:lvl3pPr>
            <a:lvl4pPr marL="1828800" lvl="3" indent="-330200">
              <a:lnSpc>
                <a:spcPct val="100000"/>
              </a:lnSpc>
              <a:spcBef>
                <a:spcPts val="1600"/>
              </a:spcBef>
              <a:spcAft>
                <a:spcPts val="0"/>
              </a:spcAft>
              <a:buClr>
                <a:schemeClr val="dk2"/>
              </a:buClr>
              <a:buSzPts val="1600"/>
              <a:buChar char="●"/>
              <a:defRPr sz="1600">
                <a:solidFill>
                  <a:schemeClr val="dk2"/>
                </a:solidFill>
              </a:defRPr>
            </a:lvl4pPr>
            <a:lvl5pPr marL="2286000" lvl="4" indent="-330200">
              <a:lnSpc>
                <a:spcPct val="100000"/>
              </a:lnSpc>
              <a:spcBef>
                <a:spcPts val="1600"/>
              </a:spcBef>
              <a:spcAft>
                <a:spcPts val="0"/>
              </a:spcAft>
              <a:buClr>
                <a:schemeClr val="dk2"/>
              </a:buClr>
              <a:buSzPts val="1600"/>
              <a:buChar char="○"/>
              <a:defRPr sz="1600">
                <a:solidFill>
                  <a:schemeClr val="dk2"/>
                </a:solidFill>
              </a:defRPr>
            </a:lvl5pPr>
            <a:lvl6pPr marL="2743200" lvl="5" indent="-330200">
              <a:lnSpc>
                <a:spcPct val="100000"/>
              </a:lnSpc>
              <a:spcBef>
                <a:spcPts val="1600"/>
              </a:spcBef>
              <a:spcAft>
                <a:spcPts val="0"/>
              </a:spcAft>
              <a:buClr>
                <a:schemeClr val="dk2"/>
              </a:buClr>
              <a:buSzPts val="1600"/>
              <a:buChar char="■"/>
              <a:defRPr sz="1600">
                <a:solidFill>
                  <a:schemeClr val="dk2"/>
                </a:solidFill>
              </a:defRPr>
            </a:lvl6pPr>
            <a:lvl7pPr marL="3200400" lvl="6" indent="-330200">
              <a:lnSpc>
                <a:spcPct val="100000"/>
              </a:lnSpc>
              <a:spcBef>
                <a:spcPts val="1600"/>
              </a:spcBef>
              <a:spcAft>
                <a:spcPts val="0"/>
              </a:spcAft>
              <a:buClr>
                <a:schemeClr val="dk2"/>
              </a:buClr>
              <a:buSzPts val="1600"/>
              <a:buChar char="●"/>
              <a:defRPr sz="1600">
                <a:solidFill>
                  <a:schemeClr val="dk2"/>
                </a:solidFill>
              </a:defRPr>
            </a:lvl7pPr>
            <a:lvl8pPr marL="3657600" lvl="7" indent="-330200">
              <a:lnSpc>
                <a:spcPct val="100000"/>
              </a:lnSpc>
              <a:spcBef>
                <a:spcPts val="1600"/>
              </a:spcBef>
              <a:spcAft>
                <a:spcPts val="0"/>
              </a:spcAft>
              <a:buClr>
                <a:schemeClr val="dk2"/>
              </a:buClr>
              <a:buSzPts val="1600"/>
              <a:buChar char="○"/>
              <a:defRPr sz="1600">
                <a:solidFill>
                  <a:schemeClr val="dk2"/>
                </a:solidFill>
              </a:defRPr>
            </a:lvl8pPr>
            <a:lvl9pPr marL="4114800" lvl="8" indent="-330200">
              <a:lnSpc>
                <a:spcPct val="100000"/>
              </a:lnSpc>
              <a:spcBef>
                <a:spcPts val="1600"/>
              </a:spcBef>
              <a:spcAft>
                <a:spcPts val="1600"/>
              </a:spcAft>
              <a:buClr>
                <a:schemeClr val="dk2"/>
              </a:buClr>
              <a:buSzPts val="1600"/>
              <a:buChar char="■"/>
              <a:defRPr sz="1600">
                <a:solidFill>
                  <a:schemeClr val="dk2"/>
                </a:solidFill>
              </a:defRPr>
            </a:lvl9pPr>
          </a:lstStyle>
          <a:p>
            <a:endParaRPr/>
          </a:p>
        </p:txBody>
      </p:sp>
      <p:sp>
        <p:nvSpPr>
          <p:cNvPr id="40" name="Google Shape;40;p7"/>
          <p:cNvSpPr txBox="1">
            <a:spLocks noGrp="1"/>
          </p:cNvSpPr>
          <p:nvPr>
            <p:ph type="title"/>
          </p:nvPr>
        </p:nvSpPr>
        <p:spPr>
          <a:xfrm>
            <a:off x="1002325" y="711181"/>
            <a:ext cx="3181748" cy="5727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2800"/>
              <a:buNone/>
              <a:defRPr>
                <a:latin typeface="Arial" panose="020B0604020202020204" pitchFamily="34" charset="0"/>
                <a:cs typeface="Arial" panose="020B0604020202020204" pitchFamily="34" charset="0"/>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a:endParaRPr/>
          </a:p>
        </p:txBody>
      </p:sp>
    </p:spTree>
    <p:custDataLst>
      <p:tags r:id="rId1"/>
    </p:custData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4"/>
        <p:cNvGrpSpPr/>
        <p:nvPr/>
      </p:nvGrpSpPr>
      <p:grpSpPr>
        <a:xfrm>
          <a:off x="0" y="0"/>
          <a:ext cx="0" cy="0"/>
          <a:chOff x="0" y="0"/>
          <a:chExt cx="0" cy="0"/>
        </a:xfrm>
      </p:grpSpPr>
      <p:pic>
        <p:nvPicPr>
          <p:cNvPr id="2" name="Google Shape;239;p36">
            <a:extLst>
              <a:ext uri="{FF2B5EF4-FFF2-40B4-BE49-F238E27FC236}">
                <a16:creationId xmlns:a16="http://schemas.microsoft.com/office/drawing/2014/main" id="{BFC48399-A5C3-900F-DB56-D928DFD33BF4}"/>
              </a:ext>
            </a:extLst>
          </p:cNvPr>
          <p:cNvPicPr preferRelativeResize="0"/>
          <p:nvPr userDrawn="1"/>
        </p:nvPicPr>
        <p:blipFill rotWithShape="1">
          <a:blip r:embed="rId3">
            <a:alphaModFix/>
          </a:blip>
          <a:srcRect t="29" b="29"/>
          <a:stretch/>
        </p:blipFill>
        <p:spPr>
          <a:xfrm>
            <a:off x="254425" y="201113"/>
            <a:ext cx="8635148" cy="4741275"/>
          </a:xfrm>
          <a:prstGeom prst="rect">
            <a:avLst/>
          </a:prstGeom>
          <a:ln>
            <a:noFill/>
          </a:ln>
          <a:effectLst>
            <a:outerShdw blurRad="292100" dist="139700" dir="2700000" algn="tl" rotWithShape="0">
              <a:srgbClr val="333333">
                <a:alpha val="65000"/>
              </a:srgbClr>
            </a:outerShdw>
          </a:effectLst>
        </p:spPr>
      </p:pic>
      <p:sp>
        <p:nvSpPr>
          <p:cNvPr id="47" name="Google Shape;47;p9"/>
          <p:cNvSpPr txBox="1">
            <a:spLocks noGrp="1"/>
          </p:cNvSpPr>
          <p:nvPr>
            <p:ph type="subTitle" idx="1"/>
          </p:nvPr>
        </p:nvSpPr>
        <p:spPr>
          <a:xfrm>
            <a:off x="1629950" y="3828100"/>
            <a:ext cx="2332500" cy="6978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600"/>
              <a:buFont typeface="Concert One"/>
              <a:buNone/>
              <a:defRPr sz="1600">
                <a:latin typeface="Arial" panose="020B0604020202020204" pitchFamily="34" charset="0"/>
                <a:ea typeface="Arial" panose="020B0604020202020204" pitchFamily="34" charset="0"/>
                <a:cs typeface="Arial" panose="020B0604020202020204" pitchFamily="34" charset="0"/>
                <a:sym typeface="Concert One"/>
              </a:defRPr>
            </a:lvl1pPr>
            <a:lvl2pPr lvl="1">
              <a:lnSpc>
                <a:spcPct val="100000"/>
              </a:lnSpc>
              <a:spcBef>
                <a:spcPts val="0"/>
              </a:spcBef>
              <a:spcAft>
                <a:spcPts val="0"/>
              </a:spcAft>
              <a:buSzPts val="1400"/>
              <a:buNone/>
              <a:defRPr/>
            </a:lvl2pPr>
            <a:lvl3pPr lvl="2">
              <a:lnSpc>
                <a:spcPct val="100000"/>
              </a:lnSpc>
              <a:spcBef>
                <a:spcPts val="0"/>
              </a:spcBef>
              <a:spcAft>
                <a:spcPts val="0"/>
              </a:spcAft>
              <a:buSzPts val="1400"/>
              <a:buNone/>
              <a:defRPr/>
            </a:lvl3pPr>
            <a:lvl4pPr lvl="3">
              <a:lnSpc>
                <a:spcPct val="100000"/>
              </a:lnSpc>
              <a:spcBef>
                <a:spcPts val="0"/>
              </a:spcBef>
              <a:spcAft>
                <a:spcPts val="0"/>
              </a:spcAft>
              <a:buSzPts val="1400"/>
              <a:buNone/>
              <a:defRPr/>
            </a:lvl4pPr>
            <a:lvl5pPr lvl="4">
              <a:lnSpc>
                <a:spcPct val="100000"/>
              </a:lnSpc>
              <a:spcBef>
                <a:spcPts val="0"/>
              </a:spcBef>
              <a:spcAft>
                <a:spcPts val="0"/>
              </a:spcAft>
              <a:buSzPts val="1400"/>
              <a:buNone/>
              <a:defRPr/>
            </a:lvl5pPr>
            <a:lvl6pPr lvl="5">
              <a:lnSpc>
                <a:spcPct val="100000"/>
              </a:lnSpc>
              <a:spcBef>
                <a:spcPts val="0"/>
              </a:spcBef>
              <a:spcAft>
                <a:spcPts val="0"/>
              </a:spcAft>
              <a:buSzPts val="1400"/>
              <a:buNone/>
              <a:defRPr/>
            </a:lvl6pPr>
            <a:lvl7pPr lvl="6">
              <a:lnSpc>
                <a:spcPct val="100000"/>
              </a:lnSpc>
              <a:spcBef>
                <a:spcPts val="0"/>
              </a:spcBef>
              <a:spcAft>
                <a:spcPts val="0"/>
              </a:spcAft>
              <a:buSzPts val="1400"/>
              <a:buNone/>
              <a:defRPr/>
            </a:lvl7pPr>
            <a:lvl8pPr lvl="7">
              <a:lnSpc>
                <a:spcPct val="100000"/>
              </a:lnSpc>
              <a:spcBef>
                <a:spcPts val="0"/>
              </a:spcBef>
              <a:spcAft>
                <a:spcPts val="0"/>
              </a:spcAft>
              <a:buSzPts val="1400"/>
              <a:buNone/>
              <a:defRPr/>
            </a:lvl8pPr>
            <a:lvl9pPr lvl="8">
              <a:lnSpc>
                <a:spcPct val="100000"/>
              </a:lnSpc>
              <a:spcBef>
                <a:spcPts val="0"/>
              </a:spcBef>
              <a:spcAft>
                <a:spcPts val="0"/>
              </a:spcAft>
              <a:buSzPts val="1400"/>
              <a:buNone/>
              <a:defRPr/>
            </a:lvl9pPr>
          </a:lstStyle>
          <a:p>
            <a:endParaRPr/>
          </a:p>
        </p:txBody>
      </p:sp>
      <p:sp>
        <p:nvSpPr>
          <p:cNvPr id="48" name="Google Shape;48;p9"/>
          <p:cNvSpPr txBox="1">
            <a:spLocks noGrp="1"/>
          </p:cNvSpPr>
          <p:nvPr>
            <p:ph type="body" idx="2"/>
          </p:nvPr>
        </p:nvSpPr>
        <p:spPr>
          <a:xfrm>
            <a:off x="5044725" y="539500"/>
            <a:ext cx="3224400" cy="4069200"/>
          </a:xfrm>
          <a:prstGeom prst="rect">
            <a:avLst/>
          </a:prstGeom>
        </p:spPr>
        <p:txBody>
          <a:bodyPr spcFirstLastPara="1" wrap="square" lIns="91425" tIns="91425" rIns="91425" bIns="91425" anchor="ctr" anchorCtr="0">
            <a:noAutofit/>
          </a:bodyPr>
          <a:lstStyle>
            <a:lvl1pPr marL="457200" lvl="0" indent="-317500">
              <a:spcBef>
                <a:spcPts val="0"/>
              </a:spcBef>
              <a:spcAft>
                <a:spcPts val="0"/>
              </a:spcAft>
              <a:buClr>
                <a:schemeClr val="dk2"/>
              </a:buClr>
              <a:buSzPts val="1400"/>
              <a:buChar char="●"/>
              <a:defRPr sz="1400">
                <a:solidFill>
                  <a:schemeClr val="dk2"/>
                </a:solidFill>
                <a:latin typeface="Arial" panose="020B0604020202020204" pitchFamily="34" charset="0"/>
                <a:cs typeface="Arial" panose="020B0604020202020204" pitchFamily="34" charset="0"/>
              </a:defRPr>
            </a:lvl1pPr>
            <a:lvl2pPr marL="914400" lvl="1" indent="-317500">
              <a:spcBef>
                <a:spcPts val="0"/>
              </a:spcBef>
              <a:spcAft>
                <a:spcPts val="0"/>
              </a:spcAft>
              <a:buClr>
                <a:schemeClr val="dk2"/>
              </a:buClr>
              <a:buSzPts val="1400"/>
              <a:buChar char="○"/>
              <a:defRPr>
                <a:solidFill>
                  <a:schemeClr val="dk2"/>
                </a:solidFill>
              </a:defRPr>
            </a:lvl2pPr>
            <a:lvl3pPr marL="1371600" lvl="2" indent="-317500">
              <a:spcBef>
                <a:spcPts val="1600"/>
              </a:spcBef>
              <a:spcAft>
                <a:spcPts val="0"/>
              </a:spcAft>
              <a:buClr>
                <a:schemeClr val="dk2"/>
              </a:buClr>
              <a:buSzPts val="1400"/>
              <a:buChar char="■"/>
              <a:defRPr>
                <a:solidFill>
                  <a:schemeClr val="dk2"/>
                </a:solidFill>
              </a:defRPr>
            </a:lvl3pPr>
            <a:lvl4pPr marL="1828800" lvl="3" indent="-317500">
              <a:spcBef>
                <a:spcPts val="1600"/>
              </a:spcBef>
              <a:spcAft>
                <a:spcPts val="0"/>
              </a:spcAft>
              <a:buClr>
                <a:schemeClr val="dk2"/>
              </a:buClr>
              <a:buSzPts val="1400"/>
              <a:buChar char="●"/>
              <a:defRPr>
                <a:solidFill>
                  <a:schemeClr val="dk2"/>
                </a:solidFill>
              </a:defRPr>
            </a:lvl4pPr>
            <a:lvl5pPr marL="2286000" lvl="4" indent="-317500">
              <a:spcBef>
                <a:spcPts val="1600"/>
              </a:spcBef>
              <a:spcAft>
                <a:spcPts val="0"/>
              </a:spcAft>
              <a:buClr>
                <a:schemeClr val="dk2"/>
              </a:buClr>
              <a:buSzPts val="1400"/>
              <a:buChar char="○"/>
              <a:defRPr>
                <a:solidFill>
                  <a:schemeClr val="dk2"/>
                </a:solidFill>
              </a:defRPr>
            </a:lvl5pPr>
            <a:lvl6pPr marL="2743200" lvl="5" indent="-317500">
              <a:spcBef>
                <a:spcPts val="1600"/>
              </a:spcBef>
              <a:spcAft>
                <a:spcPts val="0"/>
              </a:spcAft>
              <a:buClr>
                <a:schemeClr val="dk2"/>
              </a:buClr>
              <a:buSzPts val="1400"/>
              <a:buChar char="■"/>
              <a:defRPr>
                <a:solidFill>
                  <a:schemeClr val="dk2"/>
                </a:solidFill>
              </a:defRPr>
            </a:lvl6pPr>
            <a:lvl7pPr marL="3200400" lvl="6" indent="-317500">
              <a:spcBef>
                <a:spcPts val="1600"/>
              </a:spcBef>
              <a:spcAft>
                <a:spcPts val="0"/>
              </a:spcAft>
              <a:buClr>
                <a:schemeClr val="dk2"/>
              </a:buClr>
              <a:buSzPts val="1400"/>
              <a:buChar char="●"/>
              <a:defRPr>
                <a:solidFill>
                  <a:schemeClr val="dk2"/>
                </a:solidFill>
              </a:defRPr>
            </a:lvl7pPr>
            <a:lvl8pPr marL="3657600" lvl="7" indent="-317500">
              <a:spcBef>
                <a:spcPts val="1600"/>
              </a:spcBef>
              <a:spcAft>
                <a:spcPts val="0"/>
              </a:spcAft>
              <a:buClr>
                <a:schemeClr val="dk2"/>
              </a:buClr>
              <a:buSzPts val="1400"/>
              <a:buChar char="○"/>
              <a:defRPr>
                <a:solidFill>
                  <a:schemeClr val="dk2"/>
                </a:solidFill>
              </a:defRPr>
            </a:lvl8pPr>
            <a:lvl9pPr marL="4114800" lvl="8" indent="-317500">
              <a:spcBef>
                <a:spcPts val="1600"/>
              </a:spcBef>
              <a:spcAft>
                <a:spcPts val="1600"/>
              </a:spcAft>
              <a:buClr>
                <a:schemeClr val="dk2"/>
              </a:buClr>
              <a:buSzPts val="1400"/>
              <a:buChar char="■"/>
              <a:defRPr>
                <a:solidFill>
                  <a:schemeClr val="dk2"/>
                </a:solidFill>
              </a:defRPr>
            </a:lvl9pPr>
          </a:lstStyle>
          <a:p>
            <a:endParaRPr/>
          </a:p>
        </p:txBody>
      </p:sp>
      <p:sp>
        <p:nvSpPr>
          <p:cNvPr id="49" name="Google Shape;49;p9"/>
          <p:cNvSpPr txBox="1">
            <a:spLocks noGrp="1"/>
          </p:cNvSpPr>
          <p:nvPr>
            <p:ph type="title"/>
          </p:nvPr>
        </p:nvSpPr>
        <p:spPr>
          <a:xfrm>
            <a:off x="1002325" y="711181"/>
            <a:ext cx="2403900" cy="5727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2800"/>
              <a:buNone/>
              <a:defRPr>
                <a:latin typeface="Arial" panose="020B0604020202020204" pitchFamily="34" charset="0"/>
                <a:cs typeface="Arial" panose="020B0604020202020204" pitchFamily="34" charset="0"/>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a:endParaRPr/>
          </a:p>
        </p:txBody>
      </p:sp>
    </p:spTree>
    <p:custDataLst>
      <p:tags r:id="rId1"/>
    </p:custData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1"/>
        <p:cNvGrpSpPr/>
        <p:nvPr/>
      </p:nvGrpSpPr>
      <p:grpSpPr>
        <a:xfrm>
          <a:off x="0" y="0"/>
          <a:ext cx="0" cy="0"/>
          <a:chOff x="0" y="0"/>
          <a:chExt cx="0" cy="0"/>
        </a:xfrm>
      </p:grpSpPr>
    </p:spTree>
    <p:custDataLst>
      <p:tags r:id="rId1"/>
    </p:custData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able of contents">
  <p:cSld name="SECTION_TITLE_AND_DESCRIPTION_1">
    <p:spTree>
      <p:nvGrpSpPr>
        <p:cNvPr id="1" name="Shape 62"/>
        <p:cNvGrpSpPr/>
        <p:nvPr/>
      </p:nvGrpSpPr>
      <p:grpSpPr>
        <a:xfrm>
          <a:off x="0" y="0"/>
          <a:ext cx="0" cy="0"/>
          <a:chOff x="0" y="0"/>
          <a:chExt cx="0" cy="0"/>
        </a:xfrm>
      </p:grpSpPr>
      <p:sp>
        <p:nvSpPr>
          <p:cNvPr id="65" name="Google Shape;65;p13"/>
          <p:cNvSpPr txBox="1">
            <a:spLocks noGrp="1"/>
          </p:cNvSpPr>
          <p:nvPr>
            <p:ph type="title"/>
          </p:nvPr>
        </p:nvSpPr>
        <p:spPr>
          <a:xfrm>
            <a:off x="907470" y="1705233"/>
            <a:ext cx="2917800" cy="48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100"/>
              <a:buNone/>
              <a:defRPr sz="2100">
                <a:latin typeface="Arial" panose="020B0604020202020204" pitchFamily="34" charset="0"/>
                <a:cs typeface="Arial" panose="020B0604020202020204" pitchFamily="34" charset="0"/>
              </a:defRPr>
            </a:lvl1pPr>
            <a:lvl2pPr lvl="1" algn="ctr" rtl="0">
              <a:spcBef>
                <a:spcPts val="0"/>
              </a:spcBef>
              <a:spcAft>
                <a:spcPts val="0"/>
              </a:spcAft>
              <a:buSzPts val="3900"/>
              <a:buNone/>
              <a:defRPr sz="3900"/>
            </a:lvl2pPr>
            <a:lvl3pPr lvl="2" algn="ctr" rtl="0">
              <a:spcBef>
                <a:spcPts val="0"/>
              </a:spcBef>
              <a:spcAft>
                <a:spcPts val="0"/>
              </a:spcAft>
              <a:buSzPts val="3900"/>
              <a:buNone/>
              <a:defRPr sz="3900"/>
            </a:lvl3pPr>
            <a:lvl4pPr lvl="3" algn="ctr" rtl="0">
              <a:spcBef>
                <a:spcPts val="0"/>
              </a:spcBef>
              <a:spcAft>
                <a:spcPts val="0"/>
              </a:spcAft>
              <a:buSzPts val="3900"/>
              <a:buNone/>
              <a:defRPr sz="3900"/>
            </a:lvl4pPr>
            <a:lvl5pPr lvl="4" algn="ctr" rtl="0">
              <a:spcBef>
                <a:spcPts val="0"/>
              </a:spcBef>
              <a:spcAft>
                <a:spcPts val="0"/>
              </a:spcAft>
              <a:buSzPts val="3900"/>
              <a:buNone/>
              <a:defRPr sz="3900"/>
            </a:lvl5pPr>
            <a:lvl6pPr lvl="5" algn="ctr" rtl="0">
              <a:spcBef>
                <a:spcPts val="0"/>
              </a:spcBef>
              <a:spcAft>
                <a:spcPts val="0"/>
              </a:spcAft>
              <a:buSzPts val="3900"/>
              <a:buNone/>
              <a:defRPr sz="3900"/>
            </a:lvl6pPr>
            <a:lvl7pPr lvl="6" algn="ctr" rtl="0">
              <a:spcBef>
                <a:spcPts val="0"/>
              </a:spcBef>
              <a:spcAft>
                <a:spcPts val="0"/>
              </a:spcAft>
              <a:buSzPts val="3900"/>
              <a:buNone/>
              <a:defRPr sz="3900"/>
            </a:lvl7pPr>
            <a:lvl8pPr lvl="7" algn="ctr" rtl="0">
              <a:spcBef>
                <a:spcPts val="0"/>
              </a:spcBef>
              <a:spcAft>
                <a:spcPts val="0"/>
              </a:spcAft>
              <a:buSzPts val="3900"/>
              <a:buNone/>
              <a:defRPr sz="3900"/>
            </a:lvl8pPr>
            <a:lvl9pPr lvl="8" algn="ctr" rtl="0">
              <a:spcBef>
                <a:spcPts val="0"/>
              </a:spcBef>
              <a:spcAft>
                <a:spcPts val="0"/>
              </a:spcAft>
              <a:buSzPts val="3900"/>
              <a:buNone/>
              <a:defRPr sz="3900"/>
            </a:lvl9pPr>
          </a:lstStyle>
          <a:p>
            <a:endParaRPr/>
          </a:p>
        </p:txBody>
      </p:sp>
      <p:sp>
        <p:nvSpPr>
          <p:cNvPr id="66" name="Google Shape;66;p13"/>
          <p:cNvSpPr txBox="1">
            <a:spLocks noGrp="1"/>
          </p:cNvSpPr>
          <p:nvPr>
            <p:ph type="subTitle" idx="1"/>
          </p:nvPr>
        </p:nvSpPr>
        <p:spPr>
          <a:xfrm>
            <a:off x="929350" y="2161275"/>
            <a:ext cx="2874000" cy="716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600"/>
              <a:buNone/>
              <a:defRPr sz="1600">
                <a:solidFill>
                  <a:schemeClr val="dk2"/>
                </a:solidFill>
                <a:latin typeface="Arial" panose="020B0604020202020204" pitchFamily="34" charset="0"/>
                <a:cs typeface="Arial" panose="020B0604020202020204" pitchFamily="34" charset="0"/>
              </a:defRPr>
            </a:lvl1pPr>
            <a:lvl2pPr lvl="1" algn="ctr" rtl="0">
              <a:lnSpc>
                <a:spcPct val="100000"/>
              </a:lnSpc>
              <a:spcBef>
                <a:spcPts val="0"/>
              </a:spcBef>
              <a:spcAft>
                <a:spcPts val="0"/>
              </a:spcAft>
              <a:buClr>
                <a:schemeClr val="dk2"/>
              </a:buClr>
              <a:buSzPts val="1600"/>
              <a:buNone/>
              <a:defRPr sz="1600">
                <a:solidFill>
                  <a:schemeClr val="dk2"/>
                </a:solidFill>
              </a:defRPr>
            </a:lvl2pPr>
            <a:lvl3pPr lvl="2" algn="ctr" rtl="0">
              <a:lnSpc>
                <a:spcPct val="100000"/>
              </a:lnSpc>
              <a:spcBef>
                <a:spcPts val="0"/>
              </a:spcBef>
              <a:spcAft>
                <a:spcPts val="0"/>
              </a:spcAft>
              <a:buClr>
                <a:schemeClr val="dk2"/>
              </a:buClr>
              <a:buSzPts val="1600"/>
              <a:buNone/>
              <a:defRPr sz="1600">
                <a:solidFill>
                  <a:schemeClr val="dk2"/>
                </a:solidFill>
              </a:defRPr>
            </a:lvl3pPr>
            <a:lvl4pPr lvl="3" algn="ctr" rtl="0">
              <a:lnSpc>
                <a:spcPct val="100000"/>
              </a:lnSpc>
              <a:spcBef>
                <a:spcPts val="0"/>
              </a:spcBef>
              <a:spcAft>
                <a:spcPts val="0"/>
              </a:spcAft>
              <a:buClr>
                <a:schemeClr val="dk2"/>
              </a:buClr>
              <a:buSzPts val="1600"/>
              <a:buNone/>
              <a:defRPr sz="1600">
                <a:solidFill>
                  <a:schemeClr val="dk2"/>
                </a:solidFill>
              </a:defRPr>
            </a:lvl4pPr>
            <a:lvl5pPr lvl="4" algn="ctr" rtl="0">
              <a:lnSpc>
                <a:spcPct val="100000"/>
              </a:lnSpc>
              <a:spcBef>
                <a:spcPts val="0"/>
              </a:spcBef>
              <a:spcAft>
                <a:spcPts val="0"/>
              </a:spcAft>
              <a:buClr>
                <a:schemeClr val="dk2"/>
              </a:buClr>
              <a:buSzPts val="1600"/>
              <a:buNone/>
              <a:defRPr sz="1600">
                <a:solidFill>
                  <a:schemeClr val="dk2"/>
                </a:solidFill>
              </a:defRPr>
            </a:lvl5pPr>
            <a:lvl6pPr lvl="5" algn="ctr" rtl="0">
              <a:lnSpc>
                <a:spcPct val="100000"/>
              </a:lnSpc>
              <a:spcBef>
                <a:spcPts val="0"/>
              </a:spcBef>
              <a:spcAft>
                <a:spcPts val="0"/>
              </a:spcAft>
              <a:buClr>
                <a:schemeClr val="dk2"/>
              </a:buClr>
              <a:buSzPts val="1600"/>
              <a:buNone/>
              <a:defRPr sz="1600">
                <a:solidFill>
                  <a:schemeClr val="dk2"/>
                </a:solidFill>
              </a:defRPr>
            </a:lvl6pPr>
            <a:lvl7pPr lvl="6" algn="ctr" rtl="0">
              <a:lnSpc>
                <a:spcPct val="100000"/>
              </a:lnSpc>
              <a:spcBef>
                <a:spcPts val="0"/>
              </a:spcBef>
              <a:spcAft>
                <a:spcPts val="0"/>
              </a:spcAft>
              <a:buClr>
                <a:schemeClr val="dk2"/>
              </a:buClr>
              <a:buSzPts val="1600"/>
              <a:buNone/>
              <a:defRPr sz="1600">
                <a:solidFill>
                  <a:schemeClr val="dk2"/>
                </a:solidFill>
              </a:defRPr>
            </a:lvl7pPr>
            <a:lvl8pPr lvl="7" algn="ctr" rtl="0">
              <a:lnSpc>
                <a:spcPct val="100000"/>
              </a:lnSpc>
              <a:spcBef>
                <a:spcPts val="0"/>
              </a:spcBef>
              <a:spcAft>
                <a:spcPts val="0"/>
              </a:spcAft>
              <a:buClr>
                <a:schemeClr val="dk2"/>
              </a:buClr>
              <a:buSzPts val="1600"/>
              <a:buNone/>
              <a:defRPr sz="1600">
                <a:solidFill>
                  <a:schemeClr val="dk2"/>
                </a:solidFill>
              </a:defRPr>
            </a:lvl8pPr>
            <a:lvl9pPr lvl="8" algn="ctr" rtl="0">
              <a:lnSpc>
                <a:spcPct val="100000"/>
              </a:lnSpc>
              <a:spcBef>
                <a:spcPts val="0"/>
              </a:spcBef>
              <a:spcAft>
                <a:spcPts val="0"/>
              </a:spcAft>
              <a:buClr>
                <a:schemeClr val="dk2"/>
              </a:buClr>
              <a:buSzPts val="1600"/>
              <a:buNone/>
              <a:defRPr sz="1600">
                <a:solidFill>
                  <a:schemeClr val="dk2"/>
                </a:solidFill>
              </a:defRPr>
            </a:lvl9pPr>
          </a:lstStyle>
          <a:p>
            <a:endParaRPr/>
          </a:p>
        </p:txBody>
      </p:sp>
      <p:sp>
        <p:nvSpPr>
          <p:cNvPr id="67" name="Google Shape;67;p13"/>
          <p:cNvSpPr txBox="1">
            <a:spLocks noGrp="1"/>
          </p:cNvSpPr>
          <p:nvPr>
            <p:ph type="title" idx="2"/>
          </p:nvPr>
        </p:nvSpPr>
        <p:spPr>
          <a:xfrm>
            <a:off x="5318730" y="1705233"/>
            <a:ext cx="2917800" cy="48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100"/>
              <a:buNone/>
              <a:defRPr sz="2100">
                <a:latin typeface="Arial" panose="020B0604020202020204" pitchFamily="34" charset="0"/>
                <a:cs typeface="Arial" panose="020B0604020202020204" pitchFamily="34" charset="0"/>
              </a:defRPr>
            </a:lvl1pPr>
            <a:lvl2pPr lvl="1" algn="ctr" rtl="0">
              <a:spcBef>
                <a:spcPts val="0"/>
              </a:spcBef>
              <a:spcAft>
                <a:spcPts val="0"/>
              </a:spcAft>
              <a:buSzPts val="3900"/>
              <a:buNone/>
              <a:defRPr sz="3900"/>
            </a:lvl2pPr>
            <a:lvl3pPr lvl="2" algn="ctr" rtl="0">
              <a:spcBef>
                <a:spcPts val="0"/>
              </a:spcBef>
              <a:spcAft>
                <a:spcPts val="0"/>
              </a:spcAft>
              <a:buSzPts val="3900"/>
              <a:buNone/>
              <a:defRPr sz="3900"/>
            </a:lvl3pPr>
            <a:lvl4pPr lvl="3" algn="ctr" rtl="0">
              <a:spcBef>
                <a:spcPts val="0"/>
              </a:spcBef>
              <a:spcAft>
                <a:spcPts val="0"/>
              </a:spcAft>
              <a:buSzPts val="3900"/>
              <a:buNone/>
              <a:defRPr sz="3900"/>
            </a:lvl4pPr>
            <a:lvl5pPr lvl="4" algn="ctr" rtl="0">
              <a:spcBef>
                <a:spcPts val="0"/>
              </a:spcBef>
              <a:spcAft>
                <a:spcPts val="0"/>
              </a:spcAft>
              <a:buSzPts val="3900"/>
              <a:buNone/>
              <a:defRPr sz="3900"/>
            </a:lvl5pPr>
            <a:lvl6pPr lvl="5" algn="ctr" rtl="0">
              <a:spcBef>
                <a:spcPts val="0"/>
              </a:spcBef>
              <a:spcAft>
                <a:spcPts val="0"/>
              </a:spcAft>
              <a:buSzPts val="3900"/>
              <a:buNone/>
              <a:defRPr sz="3900"/>
            </a:lvl6pPr>
            <a:lvl7pPr lvl="6" algn="ctr" rtl="0">
              <a:spcBef>
                <a:spcPts val="0"/>
              </a:spcBef>
              <a:spcAft>
                <a:spcPts val="0"/>
              </a:spcAft>
              <a:buSzPts val="3900"/>
              <a:buNone/>
              <a:defRPr sz="3900"/>
            </a:lvl7pPr>
            <a:lvl8pPr lvl="7" algn="ctr" rtl="0">
              <a:spcBef>
                <a:spcPts val="0"/>
              </a:spcBef>
              <a:spcAft>
                <a:spcPts val="0"/>
              </a:spcAft>
              <a:buSzPts val="3900"/>
              <a:buNone/>
              <a:defRPr sz="3900"/>
            </a:lvl8pPr>
            <a:lvl9pPr lvl="8" algn="ctr" rtl="0">
              <a:spcBef>
                <a:spcPts val="0"/>
              </a:spcBef>
              <a:spcAft>
                <a:spcPts val="0"/>
              </a:spcAft>
              <a:buSzPts val="3900"/>
              <a:buNone/>
              <a:defRPr sz="3900"/>
            </a:lvl9pPr>
          </a:lstStyle>
          <a:p>
            <a:endParaRPr/>
          </a:p>
        </p:txBody>
      </p:sp>
      <p:sp>
        <p:nvSpPr>
          <p:cNvPr id="68" name="Google Shape;68;p13"/>
          <p:cNvSpPr txBox="1">
            <a:spLocks noGrp="1"/>
          </p:cNvSpPr>
          <p:nvPr>
            <p:ph type="subTitle" idx="3"/>
          </p:nvPr>
        </p:nvSpPr>
        <p:spPr>
          <a:xfrm>
            <a:off x="5340612" y="2161275"/>
            <a:ext cx="2874000" cy="716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600"/>
              <a:buNone/>
              <a:defRPr sz="1600">
                <a:solidFill>
                  <a:schemeClr val="dk2"/>
                </a:solidFill>
                <a:latin typeface="Arial" panose="020B0604020202020204" pitchFamily="34" charset="0"/>
                <a:cs typeface="Arial" panose="020B0604020202020204" pitchFamily="34" charset="0"/>
              </a:defRPr>
            </a:lvl1pPr>
            <a:lvl2pPr lvl="1" algn="ctr" rtl="0">
              <a:lnSpc>
                <a:spcPct val="100000"/>
              </a:lnSpc>
              <a:spcBef>
                <a:spcPts val="0"/>
              </a:spcBef>
              <a:spcAft>
                <a:spcPts val="0"/>
              </a:spcAft>
              <a:buClr>
                <a:schemeClr val="dk2"/>
              </a:buClr>
              <a:buSzPts val="1600"/>
              <a:buNone/>
              <a:defRPr sz="1600">
                <a:solidFill>
                  <a:schemeClr val="dk2"/>
                </a:solidFill>
              </a:defRPr>
            </a:lvl2pPr>
            <a:lvl3pPr lvl="2" algn="ctr" rtl="0">
              <a:lnSpc>
                <a:spcPct val="100000"/>
              </a:lnSpc>
              <a:spcBef>
                <a:spcPts val="0"/>
              </a:spcBef>
              <a:spcAft>
                <a:spcPts val="0"/>
              </a:spcAft>
              <a:buClr>
                <a:schemeClr val="dk2"/>
              </a:buClr>
              <a:buSzPts val="1600"/>
              <a:buNone/>
              <a:defRPr sz="1600">
                <a:solidFill>
                  <a:schemeClr val="dk2"/>
                </a:solidFill>
              </a:defRPr>
            </a:lvl3pPr>
            <a:lvl4pPr lvl="3" algn="ctr" rtl="0">
              <a:lnSpc>
                <a:spcPct val="100000"/>
              </a:lnSpc>
              <a:spcBef>
                <a:spcPts val="0"/>
              </a:spcBef>
              <a:spcAft>
                <a:spcPts val="0"/>
              </a:spcAft>
              <a:buClr>
                <a:schemeClr val="dk2"/>
              </a:buClr>
              <a:buSzPts val="1600"/>
              <a:buNone/>
              <a:defRPr sz="1600">
                <a:solidFill>
                  <a:schemeClr val="dk2"/>
                </a:solidFill>
              </a:defRPr>
            </a:lvl4pPr>
            <a:lvl5pPr lvl="4" algn="ctr" rtl="0">
              <a:lnSpc>
                <a:spcPct val="100000"/>
              </a:lnSpc>
              <a:spcBef>
                <a:spcPts val="0"/>
              </a:spcBef>
              <a:spcAft>
                <a:spcPts val="0"/>
              </a:spcAft>
              <a:buClr>
                <a:schemeClr val="dk2"/>
              </a:buClr>
              <a:buSzPts val="1600"/>
              <a:buNone/>
              <a:defRPr sz="1600">
                <a:solidFill>
                  <a:schemeClr val="dk2"/>
                </a:solidFill>
              </a:defRPr>
            </a:lvl5pPr>
            <a:lvl6pPr lvl="5" algn="ctr" rtl="0">
              <a:lnSpc>
                <a:spcPct val="100000"/>
              </a:lnSpc>
              <a:spcBef>
                <a:spcPts val="0"/>
              </a:spcBef>
              <a:spcAft>
                <a:spcPts val="0"/>
              </a:spcAft>
              <a:buClr>
                <a:schemeClr val="dk2"/>
              </a:buClr>
              <a:buSzPts val="1600"/>
              <a:buNone/>
              <a:defRPr sz="1600">
                <a:solidFill>
                  <a:schemeClr val="dk2"/>
                </a:solidFill>
              </a:defRPr>
            </a:lvl6pPr>
            <a:lvl7pPr lvl="6" algn="ctr" rtl="0">
              <a:lnSpc>
                <a:spcPct val="100000"/>
              </a:lnSpc>
              <a:spcBef>
                <a:spcPts val="0"/>
              </a:spcBef>
              <a:spcAft>
                <a:spcPts val="0"/>
              </a:spcAft>
              <a:buClr>
                <a:schemeClr val="dk2"/>
              </a:buClr>
              <a:buSzPts val="1600"/>
              <a:buNone/>
              <a:defRPr sz="1600">
                <a:solidFill>
                  <a:schemeClr val="dk2"/>
                </a:solidFill>
              </a:defRPr>
            </a:lvl7pPr>
            <a:lvl8pPr lvl="7" algn="ctr" rtl="0">
              <a:lnSpc>
                <a:spcPct val="100000"/>
              </a:lnSpc>
              <a:spcBef>
                <a:spcPts val="0"/>
              </a:spcBef>
              <a:spcAft>
                <a:spcPts val="0"/>
              </a:spcAft>
              <a:buClr>
                <a:schemeClr val="dk2"/>
              </a:buClr>
              <a:buSzPts val="1600"/>
              <a:buNone/>
              <a:defRPr sz="1600">
                <a:solidFill>
                  <a:schemeClr val="dk2"/>
                </a:solidFill>
              </a:defRPr>
            </a:lvl8pPr>
            <a:lvl9pPr lvl="8" algn="ctr" rtl="0">
              <a:lnSpc>
                <a:spcPct val="100000"/>
              </a:lnSpc>
              <a:spcBef>
                <a:spcPts val="0"/>
              </a:spcBef>
              <a:spcAft>
                <a:spcPts val="0"/>
              </a:spcAft>
              <a:buClr>
                <a:schemeClr val="dk2"/>
              </a:buClr>
              <a:buSzPts val="1600"/>
              <a:buNone/>
              <a:defRPr sz="1600">
                <a:solidFill>
                  <a:schemeClr val="dk2"/>
                </a:solidFill>
              </a:defRPr>
            </a:lvl9pPr>
          </a:lstStyle>
          <a:p>
            <a:endParaRPr/>
          </a:p>
        </p:txBody>
      </p:sp>
      <p:sp>
        <p:nvSpPr>
          <p:cNvPr id="69" name="Google Shape;69;p13"/>
          <p:cNvSpPr txBox="1">
            <a:spLocks noGrp="1"/>
          </p:cNvSpPr>
          <p:nvPr>
            <p:ph type="title" idx="4"/>
          </p:nvPr>
        </p:nvSpPr>
        <p:spPr>
          <a:xfrm>
            <a:off x="907470" y="3221098"/>
            <a:ext cx="2917800" cy="48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100"/>
              <a:buNone/>
              <a:defRPr sz="2100">
                <a:latin typeface="Arial" panose="020B0604020202020204" pitchFamily="34" charset="0"/>
                <a:cs typeface="Arial" panose="020B0604020202020204" pitchFamily="34" charset="0"/>
              </a:defRPr>
            </a:lvl1pPr>
            <a:lvl2pPr lvl="1" algn="ctr" rtl="0">
              <a:spcBef>
                <a:spcPts val="0"/>
              </a:spcBef>
              <a:spcAft>
                <a:spcPts val="0"/>
              </a:spcAft>
              <a:buSzPts val="3900"/>
              <a:buNone/>
              <a:defRPr sz="3900"/>
            </a:lvl2pPr>
            <a:lvl3pPr lvl="2" algn="ctr" rtl="0">
              <a:spcBef>
                <a:spcPts val="0"/>
              </a:spcBef>
              <a:spcAft>
                <a:spcPts val="0"/>
              </a:spcAft>
              <a:buSzPts val="3900"/>
              <a:buNone/>
              <a:defRPr sz="3900"/>
            </a:lvl3pPr>
            <a:lvl4pPr lvl="3" algn="ctr" rtl="0">
              <a:spcBef>
                <a:spcPts val="0"/>
              </a:spcBef>
              <a:spcAft>
                <a:spcPts val="0"/>
              </a:spcAft>
              <a:buSzPts val="3900"/>
              <a:buNone/>
              <a:defRPr sz="3900"/>
            </a:lvl4pPr>
            <a:lvl5pPr lvl="4" algn="ctr" rtl="0">
              <a:spcBef>
                <a:spcPts val="0"/>
              </a:spcBef>
              <a:spcAft>
                <a:spcPts val="0"/>
              </a:spcAft>
              <a:buSzPts val="3900"/>
              <a:buNone/>
              <a:defRPr sz="3900"/>
            </a:lvl5pPr>
            <a:lvl6pPr lvl="5" algn="ctr" rtl="0">
              <a:spcBef>
                <a:spcPts val="0"/>
              </a:spcBef>
              <a:spcAft>
                <a:spcPts val="0"/>
              </a:spcAft>
              <a:buSzPts val="3900"/>
              <a:buNone/>
              <a:defRPr sz="3900"/>
            </a:lvl6pPr>
            <a:lvl7pPr lvl="6" algn="ctr" rtl="0">
              <a:spcBef>
                <a:spcPts val="0"/>
              </a:spcBef>
              <a:spcAft>
                <a:spcPts val="0"/>
              </a:spcAft>
              <a:buSzPts val="3900"/>
              <a:buNone/>
              <a:defRPr sz="3900"/>
            </a:lvl7pPr>
            <a:lvl8pPr lvl="7" algn="ctr" rtl="0">
              <a:spcBef>
                <a:spcPts val="0"/>
              </a:spcBef>
              <a:spcAft>
                <a:spcPts val="0"/>
              </a:spcAft>
              <a:buSzPts val="3900"/>
              <a:buNone/>
              <a:defRPr sz="3900"/>
            </a:lvl8pPr>
            <a:lvl9pPr lvl="8" algn="ctr" rtl="0">
              <a:spcBef>
                <a:spcPts val="0"/>
              </a:spcBef>
              <a:spcAft>
                <a:spcPts val="0"/>
              </a:spcAft>
              <a:buSzPts val="3900"/>
              <a:buNone/>
              <a:defRPr sz="3900"/>
            </a:lvl9pPr>
          </a:lstStyle>
          <a:p>
            <a:endParaRPr/>
          </a:p>
        </p:txBody>
      </p:sp>
      <p:sp>
        <p:nvSpPr>
          <p:cNvPr id="70" name="Google Shape;70;p13"/>
          <p:cNvSpPr txBox="1">
            <a:spLocks noGrp="1"/>
          </p:cNvSpPr>
          <p:nvPr>
            <p:ph type="subTitle" idx="5"/>
          </p:nvPr>
        </p:nvSpPr>
        <p:spPr>
          <a:xfrm>
            <a:off x="929350" y="3685875"/>
            <a:ext cx="2874000" cy="716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600"/>
              <a:buNone/>
              <a:defRPr sz="1600">
                <a:solidFill>
                  <a:schemeClr val="dk2"/>
                </a:solidFill>
                <a:latin typeface="Arial" panose="020B0604020202020204" pitchFamily="34" charset="0"/>
                <a:cs typeface="Arial" panose="020B0604020202020204" pitchFamily="34" charset="0"/>
              </a:defRPr>
            </a:lvl1pPr>
            <a:lvl2pPr lvl="1" algn="ctr" rtl="0">
              <a:lnSpc>
                <a:spcPct val="100000"/>
              </a:lnSpc>
              <a:spcBef>
                <a:spcPts val="0"/>
              </a:spcBef>
              <a:spcAft>
                <a:spcPts val="0"/>
              </a:spcAft>
              <a:buClr>
                <a:schemeClr val="dk2"/>
              </a:buClr>
              <a:buSzPts val="1600"/>
              <a:buNone/>
              <a:defRPr sz="1600">
                <a:solidFill>
                  <a:schemeClr val="dk2"/>
                </a:solidFill>
              </a:defRPr>
            </a:lvl2pPr>
            <a:lvl3pPr lvl="2" algn="ctr" rtl="0">
              <a:lnSpc>
                <a:spcPct val="100000"/>
              </a:lnSpc>
              <a:spcBef>
                <a:spcPts val="0"/>
              </a:spcBef>
              <a:spcAft>
                <a:spcPts val="0"/>
              </a:spcAft>
              <a:buClr>
                <a:schemeClr val="dk2"/>
              </a:buClr>
              <a:buSzPts val="1600"/>
              <a:buNone/>
              <a:defRPr sz="1600">
                <a:solidFill>
                  <a:schemeClr val="dk2"/>
                </a:solidFill>
              </a:defRPr>
            </a:lvl3pPr>
            <a:lvl4pPr lvl="3" algn="ctr" rtl="0">
              <a:lnSpc>
                <a:spcPct val="100000"/>
              </a:lnSpc>
              <a:spcBef>
                <a:spcPts val="0"/>
              </a:spcBef>
              <a:spcAft>
                <a:spcPts val="0"/>
              </a:spcAft>
              <a:buClr>
                <a:schemeClr val="dk2"/>
              </a:buClr>
              <a:buSzPts val="1600"/>
              <a:buNone/>
              <a:defRPr sz="1600">
                <a:solidFill>
                  <a:schemeClr val="dk2"/>
                </a:solidFill>
              </a:defRPr>
            </a:lvl4pPr>
            <a:lvl5pPr lvl="4" algn="ctr" rtl="0">
              <a:lnSpc>
                <a:spcPct val="100000"/>
              </a:lnSpc>
              <a:spcBef>
                <a:spcPts val="0"/>
              </a:spcBef>
              <a:spcAft>
                <a:spcPts val="0"/>
              </a:spcAft>
              <a:buClr>
                <a:schemeClr val="dk2"/>
              </a:buClr>
              <a:buSzPts val="1600"/>
              <a:buNone/>
              <a:defRPr sz="1600">
                <a:solidFill>
                  <a:schemeClr val="dk2"/>
                </a:solidFill>
              </a:defRPr>
            </a:lvl5pPr>
            <a:lvl6pPr lvl="5" algn="ctr" rtl="0">
              <a:lnSpc>
                <a:spcPct val="100000"/>
              </a:lnSpc>
              <a:spcBef>
                <a:spcPts val="0"/>
              </a:spcBef>
              <a:spcAft>
                <a:spcPts val="0"/>
              </a:spcAft>
              <a:buClr>
                <a:schemeClr val="dk2"/>
              </a:buClr>
              <a:buSzPts val="1600"/>
              <a:buNone/>
              <a:defRPr sz="1600">
                <a:solidFill>
                  <a:schemeClr val="dk2"/>
                </a:solidFill>
              </a:defRPr>
            </a:lvl6pPr>
            <a:lvl7pPr lvl="6" algn="ctr" rtl="0">
              <a:lnSpc>
                <a:spcPct val="100000"/>
              </a:lnSpc>
              <a:spcBef>
                <a:spcPts val="0"/>
              </a:spcBef>
              <a:spcAft>
                <a:spcPts val="0"/>
              </a:spcAft>
              <a:buClr>
                <a:schemeClr val="dk2"/>
              </a:buClr>
              <a:buSzPts val="1600"/>
              <a:buNone/>
              <a:defRPr sz="1600">
                <a:solidFill>
                  <a:schemeClr val="dk2"/>
                </a:solidFill>
              </a:defRPr>
            </a:lvl7pPr>
            <a:lvl8pPr lvl="7" algn="ctr" rtl="0">
              <a:lnSpc>
                <a:spcPct val="100000"/>
              </a:lnSpc>
              <a:spcBef>
                <a:spcPts val="0"/>
              </a:spcBef>
              <a:spcAft>
                <a:spcPts val="0"/>
              </a:spcAft>
              <a:buClr>
                <a:schemeClr val="dk2"/>
              </a:buClr>
              <a:buSzPts val="1600"/>
              <a:buNone/>
              <a:defRPr sz="1600">
                <a:solidFill>
                  <a:schemeClr val="dk2"/>
                </a:solidFill>
              </a:defRPr>
            </a:lvl8pPr>
            <a:lvl9pPr lvl="8" algn="ctr" rtl="0">
              <a:lnSpc>
                <a:spcPct val="100000"/>
              </a:lnSpc>
              <a:spcBef>
                <a:spcPts val="0"/>
              </a:spcBef>
              <a:spcAft>
                <a:spcPts val="0"/>
              </a:spcAft>
              <a:buClr>
                <a:schemeClr val="dk2"/>
              </a:buClr>
              <a:buSzPts val="1600"/>
              <a:buNone/>
              <a:defRPr sz="1600">
                <a:solidFill>
                  <a:schemeClr val="dk2"/>
                </a:solidFill>
              </a:defRPr>
            </a:lvl9pPr>
          </a:lstStyle>
          <a:p>
            <a:endParaRPr/>
          </a:p>
        </p:txBody>
      </p:sp>
      <p:sp>
        <p:nvSpPr>
          <p:cNvPr id="71" name="Google Shape;71;p13"/>
          <p:cNvSpPr txBox="1">
            <a:spLocks noGrp="1"/>
          </p:cNvSpPr>
          <p:nvPr>
            <p:ph type="title" idx="6"/>
          </p:nvPr>
        </p:nvSpPr>
        <p:spPr>
          <a:xfrm>
            <a:off x="5318730" y="3221098"/>
            <a:ext cx="2917800" cy="48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100"/>
              <a:buNone/>
              <a:defRPr sz="2100">
                <a:latin typeface="Arial" panose="020B0604020202020204" pitchFamily="34" charset="0"/>
                <a:cs typeface="Arial" panose="020B0604020202020204" pitchFamily="34" charset="0"/>
              </a:defRPr>
            </a:lvl1pPr>
            <a:lvl2pPr lvl="1" algn="ctr" rtl="0">
              <a:spcBef>
                <a:spcPts val="0"/>
              </a:spcBef>
              <a:spcAft>
                <a:spcPts val="0"/>
              </a:spcAft>
              <a:buSzPts val="3900"/>
              <a:buNone/>
              <a:defRPr sz="3900"/>
            </a:lvl2pPr>
            <a:lvl3pPr lvl="2" algn="ctr" rtl="0">
              <a:spcBef>
                <a:spcPts val="0"/>
              </a:spcBef>
              <a:spcAft>
                <a:spcPts val="0"/>
              </a:spcAft>
              <a:buSzPts val="3900"/>
              <a:buNone/>
              <a:defRPr sz="3900"/>
            </a:lvl3pPr>
            <a:lvl4pPr lvl="3" algn="ctr" rtl="0">
              <a:spcBef>
                <a:spcPts val="0"/>
              </a:spcBef>
              <a:spcAft>
                <a:spcPts val="0"/>
              </a:spcAft>
              <a:buSzPts val="3900"/>
              <a:buNone/>
              <a:defRPr sz="3900"/>
            </a:lvl4pPr>
            <a:lvl5pPr lvl="4" algn="ctr" rtl="0">
              <a:spcBef>
                <a:spcPts val="0"/>
              </a:spcBef>
              <a:spcAft>
                <a:spcPts val="0"/>
              </a:spcAft>
              <a:buSzPts val="3900"/>
              <a:buNone/>
              <a:defRPr sz="3900"/>
            </a:lvl5pPr>
            <a:lvl6pPr lvl="5" algn="ctr" rtl="0">
              <a:spcBef>
                <a:spcPts val="0"/>
              </a:spcBef>
              <a:spcAft>
                <a:spcPts val="0"/>
              </a:spcAft>
              <a:buSzPts val="3900"/>
              <a:buNone/>
              <a:defRPr sz="3900"/>
            </a:lvl6pPr>
            <a:lvl7pPr lvl="6" algn="ctr" rtl="0">
              <a:spcBef>
                <a:spcPts val="0"/>
              </a:spcBef>
              <a:spcAft>
                <a:spcPts val="0"/>
              </a:spcAft>
              <a:buSzPts val="3900"/>
              <a:buNone/>
              <a:defRPr sz="3900"/>
            </a:lvl7pPr>
            <a:lvl8pPr lvl="7" algn="ctr" rtl="0">
              <a:spcBef>
                <a:spcPts val="0"/>
              </a:spcBef>
              <a:spcAft>
                <a:spcPts val="0"/>
              </a:spcAft>
              <a:buSzPts val="3900"/>
              <a:buNone/>
              <a:defRPr sz="3900"/>
            </a:lvl8pPr>
            <a:lvl9pPr lvl="8" algn="ctr" rtl="0">
              <a:spcBef>
                <a:spcPts val="0"/>
              </a:spcBef>
              <a:spcAft>
                <a:spcPts val="0"/>
              </a:spcAft>
              <a:buSzPts val="3900"/>
              <a:buNone/>
              <a:defRPr sz="3900"/>
            </a:lvl9pPr>
          </a:lstStyle>
          <a:p>
            <a:endParaRPr/>
          </a:p>
        </p:txBody>
      </p:sp>
      <p:sp>
        <p:nvSpPr>
          <p:cNvPr id="72" name="Google Shape;72;p13"/>
          <p:cNvSpPr txBox="1">
            <a:spLocks noGrp="1"/>
          </p:cNvSpPr>
          <p:nvPr>
            <p:ph type="subTitle" idx="7"/>
          </p:nvPr>
        </p:nvSpPr>
        <p:spPr>
          <a:xfrm>
            <a:off x="5340612" y="3685874"/>
            <a:ext cx="2874000" cy="716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600"/>
              <a:buNone/>
              <a:defRPr sz="1600">
                <a:solidFill>
                  <a:schemeClr val="dk2"/>
                </a:solidFill>
                <a:latin typeface="Arial" panose="020B0604020202020204" pitchFamily="34" charset="0"/>
                <a:cs typeface="Arial" panose="020B0604020202020204" pitchFamily="34" charset="0"/>
              </a:defRPr>
            </a:lvl1pPr>
            <a:lvl2pPr lvl="1" algn="ctr" rtl="0">
              <a:lnSpc>
                <a:spcPct val="100000"/>
              </a:lnSpc>
              <a:spcBef>
                <a:spcPts val="0"/>
              </a:spcBef>
              <a:spcAft>
                <a:spcPts val="0"/>
              </a:spcAft>
              <a:buClr>
                <a:schemeClr val="dk2"/>
              </a:buClr>
              <a:buSzPts val="1600"/>
              <a:buNone/>
              <a:defRPr sz="1600">
                <a:solidFill>
                  <a:schemeClr val="dk2"/>
                </a:solidFill>
              </a:defRPr>
            </a:lvl2pPr>
            <a:lvl3pPr lvl="2" algn="ctr" rtl="0">
              <a:lnSpc>
                <a:spcPct val="100000"/>
              </a:lnSpc>
              <a:spcBef>
                <a:spcPts val="0"/>
              </a:spcBef>
              <a:spcAft>
                <a:spcPts val="0"/>
              </a:spcAft>
              <a:buClr>
                <a:schemeClr val="dk2"/>
              </a:buClr>
              <a:buSzPts val="1600"/>
              <a:buNone/>
              <a:defRPr sz="1600">
                <a:solidFill>
                  <a:schemeClr val="dk2"/>
                </a:solidFill>
              </a:defRPr>
            </a:lvl3pPr>
            <a:lvl4pPr lvl="3" algn="ctr" rtl="0">
              <a:lnSpc>
                <a:spcPct val="100000"/>
              </a:lnSpc>
              <a:spcBef>
                <a:spcPts val="0"/>
              </a:spcBef>
              <a:spcAft>
                <a:spcPts val="0"/>
              </a:spcAft>
              <a:buClr>
                <a:schemeClr val="dk2"/>
              </a:buClr>
              <a:buSzPts val="1600"/>
              <a:buNone/>
              <a:defRPr sz="1600">
                <a:solidFill>
                  <a:schemeClr val="dk2"/>
                </a:solidFill>
              </a:defRPr>
            </a:lvl4pPr>
            <a:lvl5pPr lvl="4" algn="ctr" rtl="0">
              <a:lnSpc>
                <a:spcPct val="100000"/>
              </a:lnSpc>
              <a:spcBef>
                <a:spcPts val="0"/>
              </a:spcBef>
              <a:spcAft>
                <a:spcPts val="0"/>
              </a:spcAft>
              <a:buClr>
                <a:schemeClr val="dk2"/>
              </a:buClr>
              <a:buSzPts val="1600"/>
              <a:buNone/>
              <a:defRPr sz="1600">
                <a:solidFill>
                  <a:schemeClr val="dk2"/>
                </a:solidFill>
              </a:defRPr>
            </a:lvl5pPr>
            <a:lvl6pPr lvl="5" algn="ctr" rtl="0">
              <a:lnSpc>
                <a:spcPct val="100000"/>
              </a:lnSpc>
              <a:spcBef>
                <a:spcPts val="0"/>
              </a:spcBef>
              <a:spcAft>
                <a:spcPts val="0"/>
              </a:spcAft>
              <a:buClr>
                <a:schemeClr val="dk2"/>
              </a:buClr>
              <a:buSzPts val="1600"/>
              <a:buNone/>
              <a:defRPr sz="1600">
                <a:solidFill>
                  <a:schemeClr val="dk2"/>
                </a:solidFill>
              </a:defRPr>
            </a:lvl6pPr>
            <a:lvl7pPr lvl="6" algn="ctr" rtl="0">
              <a:lnSpc>
                <a:spcPct val="100000"/>
              </a:lnSpc>
              <a:spcBef>
                <a:spcPts val="0"/>
              </a:spcBef>
              <a:spcAft>
                <a:spcPts val="0"/>
              </a:spcAft>
              <a:buClr>
                <a:schemeClr val="dk2"/>
              </a:buClr>
              <a:buSzPts val="1600"/>
              <a:buNone/>
              <a:defRPr sz="1600">
                <a:solidFill>
                  <a:schemeClr val="dk2"/>
                </a:solidFill>
              </a:defRPr>
            </a:lvl7pPr>
            <a:lvl8pPr lvl="7" algn="ctr" rtl="0">
              <a:lnSpc>
                <a:spcPct val="100000"/>
              </a:lnSpc>
              <a:spcBef>
                <a:spcPts val="0"/>
              </a:spcBef>
              <a:spcAft>
                <a:spcPts val="0"/>
              </a:spcAft>
              <a:buClr>
                <a:schemeClr val="dk2"/>
              </a:buClr>
              <a:buSzPts val="1600"/>
              <a:buNone/>
              <a:defRPr sz="1600">
                <a:solidFill>
                  <a:schemeClr val="dk2"/>
                </a:solidFill>
              </a:defRPr>
            </a:lvl8pPr>
            <a:lvl9pPr lvl="8" algn="ctr" rtl="0">
              <a:lnSpc>
                <a:spcPct val="100000"/>
              </a:lnSpc>
              <a:spcBef>
                <a:spcPts val="0"/>
              </a:spcBef>
              <a:spcAft>
                <a:spcPts val="0"/>
              </a:spcAft>
              <a:buClr>
                <a:schemeClr val="dk2"/>
              </a:buClr>
              <a:buSzPts val="1600"/>
              <a:buNone/>
              <a:defRPr sz="1600">
                <a:solidFill>
                  <a:schemeClr val="dk2"/>
                </a:solidFill>
              </a:defRPr>
            </a:lvl9pPr>
          </a:lstStyle>
          <a:p>
            <a:endParaRPr/>
          </a:p>
        </p:txBody>
      </p:sp>
      <p:sp>
        <p:nvSpPr>
          <p:cNvPr id="73" name="Google Shape;73;p13"/>
          <p:cNvSpPr txBox="1">
            <a:spLocks noGrp="1"/>
          </p:cNvSpPr>
          <p:nvPr>
            <p:ph type="title" idx="8"/>
          </p:nvPr>
        </p:nvSpPr>
        <p:spPr>
          <a:xfrm>
            <a:off x="1002325" y="711181"/>
            <a:ext cx="2403900" cy="5727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2800"/>
              <a:buNone/>
              <a:defRPr>
                <a:latin typeface="Arial" panose="020B0604020202020204" pitchFamily="34" charset="0"/>
                <a:cs typeface="Arial" panose="020B0604020202020204" pitchFamily="34" charset="0"/>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a:endParaRPr/>
          </a:p>
        </p:txBody>
      </p:sp>
    </p:spTree>
    <p:custDataLst>
      <p:tags r:id="rId1"/>
    </p:custData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Quote">
  <p:cSld name="SECTION_TITLE_AND_DESCRIPTION_1_1_1">
    <p:spTree>
      <p:nvGrpSpPr>
        <p:cNvPr id="1" name="Shape 146"/>
        <p:cNvGrpSpPr/>
        <p:nvPr/>
      </p:nvGrpSpPr>
      <p:grpSpPr>
        <a:xfrm>
          <a:off x="0" y="0"/>
          <a:ext cx="0" cy="0"/>
          <a:chOff x="0" y="0"/>
          <a:chExt cx="0" cy="0"/>
        </a:xfrm>
      </p:grpSpPr>
      <p:pic>
        <p:nvPicPr>
          <p:cNvPr id="148" name="Google Shape;148;p26"/>
          <p:cNvPicPr preferRelativeResize="0"/>
          <p:nvPr/>
        </p:nvPicPr>
        <p:blipFill rotWithShape="1">
          <a:blip r:embed="rId3">
            <a:alphaModFix/>
            <a:duotone>
              <a:schemeClr val="accent3">
                <a:shade val="45000"/>
                <a:satMod val="135000"/>
              </a:schemeClr>
              <a:prstClr val="white"/>
            </a:duotone>
          </a:blip>
          <a:srcRect t="16734" r="8892" b="18300"/>
          <a:stretch/>
        </p:blipFill>
        <p:spPr>
          <a:xfrm rot="-5400000">
            <a:off x="650175" y="465007"/>
            <a:ext cx="2036850" cy="846042"/>
          </a:xfrm>
          <a:prstGeom prst="rect">
            <a:avLst/>
          </a:prstGeom>
          <a:noFill/>
          <a:ln>
            <a:noFill/>
          </a:ln>
        </p:spPr>
      </p:pic>
      <p:pic>
        <p:nvPicPr>
          <p:cNvPr id="149" name="Google Shape;149;p26"/>
          <p:cNvPicPr preferRelativeResize="0"/>
          <p:nvPr/>
        </p:nvPicPr>
        <p:blipFill rotWithShape="1">
          <a:blip r:embed="rId3">
            <a:alphaModFix/>
            <a:duotone>
              <a:schemeClr val="accent2">
                <a:shade val="45000"/>
                <a:satMod val="135000"/>
              </a:schemeClr>
              <a:prstClr val="white"/>
            </a:duotone>
          </a:blip>
          <a:srcRect t="16734" r="8892" b="18300"/>
          <a:stretch/>
        </p:blipFill>
        <p:spPr>
          <a:xfrm rot="-5400000">
            <a:off x="1262550" y="465007"/>
            <a:ext cx="2036850" cy="846042"/>
          </a:xfrm>
          <a:prstGeom prst="rect">
            <a:avLst/>
          </a:prstGeom>
          <a:noFill/>
          <a:ln>
            <a:noFill/>
          </a:ln>
        </p:spPr>
      </p:pic>
      <p:pic>
        <p:nvPicPr>
          <p:cNvPr id="150" name="Google Shape;150;p26"/>
          <p:cNvPicPr preferRelativeResize="0"/>
          <p:nvPr/>
        </p:nvPicPr>
        <p:blipFill rotWithShape="1">
          <a:blip r:embed="rId4">
            <a:alphaModFix/>
            <a:extLst>
              <a:ext uri="{BEBA8EAE-BF5A-486C-A8C5-ECC9F3942E4B}">
                <a14:imgProps xmlns:a14="http://schemas.microsoft.com/office/drawing/2010/main">
                  <a14:imgLayer r:embed="rId5">
                    <a14:imgEffect>
                      <a14:brightnessContrast contrast="40000"/>
                    </a14:imgEffect>
                  </a14:imgLayer>
                </a14:imgProps>
              </a:ext>
            </a:extLst>
          </a:blip>
          <a:srcRect r="1545" b="6838"/>
          <a:stretch/>
        </p:blipFill>
        <p:spPr>
          <a:xfrm>
            <a:off x="384887" y="134900"/>
            <a:ext cx="8374226" cy="4873724"/>
          </a:xfrm>
          <a:prstGeom prst="rect">
            <a:avLst/>
          </a:prstGeom>
          <a:noFill/>
          <a:ln>
            <a:noFill/>
          </a:ln>
        </p:spPr>
      </p:pic>
      <p:sp>
        <p:nvSpPr>
          <p:cNvPr id="151" name="Google Shape;151;p26"/>
          <p:cNvSpPr txBox="1">
            <a:spLocks noGrp="1"/>
          </p:cNvSpPr>
          <p:nvPr>
            <p:ph type="title"/>
          </p:nvPr>
        </p:nvSpPr>
        <p:spPr>
          <a:xfrm>
            <a:off x="1922400" y="3538630"/>
            <a:ext cx="2140200" cy="4884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1600"/>
              <a:buFont typeface="Anonymous Pro"/>
              <a:buNone/>
              <a:defRPr sz="1600" b="0">
                <a:solidFill>
                  <a:schemeClr val="dk2"/>
                </a:solidFill>
                <a:latin typeface="Arial" panose="020B0604020202020204" pitchFamily="34" charset="0"/>
                <a:ea typeface="Roboto Mono Medium"/>
                <a:cs typeface="Arial" panose="020B0604020202020204" pitchFamily="34" charset="0"/>
                <a:sym typeface="Roboto Mono Medium"/>
              </a:defRPr>
            </a:lvl1pPr>
            <a:lvl2pPr lvl="1" rtl="0">
              <a:spcBef>
                <a:spcPts val="0"/>
              </a:spcBef>
              <a:spcAft>
                <a:spcPts val="0"/>
              </a:spcAft>
              <a:buSzPts val="2000"/>
              <a:buNone/>
              <a:defRPr sz="2000" b="1"/>
            </a:lvl2pPr>
            <a:lvl3pPr lvl="2" rtl="0">
              <a:spcBef>
                <a:spcPts val="0"/>
              </a:spcBef>
              <a:spcAft>
                <a:spcPts val="0"/>
              </a:spcAft>
              <a:buSzPts val="2000"/>
              <a:buNone/>
              <a:defRPr sz="2000" b="1"/>
            </a:lvl3pPr>
            <a:lvl4pPr lvl="3" rtl="0">
              <a:spcBef>
                <a:spcPts val="0"/>
              </a:spcBef>
              <a:spcAft>
                <a:spcPts val="0"/>
              </a:spcAft>
              <a:buSzPts val="2000"/>
              <a:buNone/>
              <a:defRPr sz="2000" b="1"/>
            </a:lvl4pPr>
            <a:lvl5pPr lvl="4" rtl="0">
              <a:spcBef>
                <a:spcPts val="0"/>
              </a:spcBef>
              <a:spcAft>
                <a:spcPts val="0"/>
              </a:spcAft>
              <a:buSzPts val="2000"/>
              <a:buNone/>
              <a:defRPr sz="2000" b="1"/>
            </a:lvl5pPr>
            <a:lvl6pPr lvl="5" rtl="0">
              <a:spcBef>
                <a:spcPts val="0"/>
              </a:spcBef>
              <a:spcAft>
                <a:spcPts val="0"/>
              </a:spcAft>
              <a:buSzPts val="2000"/>
              <a:buNone/>
              <a:defRPr sz="2000" b="1"/>
            </a:lvl6pPr>
            <a:lvl7pPr lvl="6" rtl="0">
              <a:spcBef>
                <a:spcPts val="0"/>
              </a:spcBef>
              <a:spcAft>
                <a:spcPts val="0"/>
              </a:spcAft>
              <a:buSzPts val="2000"/>
              <a:buNone/>
              <a:defRPr sz="2000" b="1"/>
            </a:lvl7pPr>
            <a:lvl8pPr lvl="7" rtl="0">
              <a:spcBef>
                <a:spcPts val="0"/>
              </a:spcBef>
              <a:spcAft>
                <a:spcPts val="0"/>
              </a:spcAft>
              <a:buSzPts val="2000"/>
              <a:buNone/>
              <a:defRPr sz="2000" b="1"/>
            </a:lvl8pPr>
            <a:lvl9pPr lvl="8" rtl="0">
              <a:spcBef>
                <a:spcPts val="0"/>
              </a:spcBef>
              <a:spcAft>
                <a:spcPts val="0"/>
              </a:spcAft>
              <a:buSzPts val="2000"/>
              <a:buNone/>
              <a:defRPr sz="2000" b="1"/>
            </a:lvl9pPr>
          </a:lstStyle>
          <a:p>
            <a:endParaRPr/>
          </a:p>
        </p:txBody>
      </p:sp>
      <p:sp>
        <p:nvSpPr>
          <p:cNvPr id="152" name="Google Shape;152;p26"/>
          <p:cNvSpPr txBox="1">
            <a:spLocks noGrp="1"/>
          </p:cNvSpPr>
          <p:nvPr>
            <p:ph type="subTitle" idx="1"/>
          </p:nvPr>
        </p:nvSpPr>
        <p:spPr>
          <a:xfrm>
            <a:off x="1922400" y="1269487"/>
            <a:ext cx="3439500" cy="2189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Concert One"/>
              <a:buNone/>
              <a:defRPr sz="2400" b="1">
                <a:latin typeface="Arial" panose="020B0604020202020204" pitchFamily="34" charset="0"/>
                <a:ea typeface="Arial" panose="020B0604020202020204" pitchFamily="34" charset="0"/>
                <a:cs typeface="Arial" panose="020B0604020202020204" pitchFamily="34" charset="0"/>
                <a:sym typeface="Concert One"/>
              </a:defRPr>
            </a:lvl1pPr>
            <a:lvl2pPr lvl="1" rtl="0">
              <a:lnSpc>
                <a:spcPct val="100000"/>
              </a:lnSpc>
              <a:spcBef>
                <a:spcPts val="0"/>
              </a:spcBef>
              <a:spcAft>
                <a:spcPts val="0"/>
              </a:spcAft>
              <a:buClr>
                <a:schemeClr val="dk2"/>
              </a:buClr>
              <a:buSzPts val="2400"/>
              <a:buNone/>
              <a:defRPr sz="2400">
                <a:solidFill>
                  <a:schemeClr val="dk2"/>
                </a:solidFill>
              </a:defRPr>
            </a:lvl2pPr>
            <a:lvl3pPr lvl="2" rtl="0">
              <a:lnSpc>
                <a:spcPct val="100000"/>
              </a:lnSpc>
              <a:spcBef>
                <a:spcPts val="0"/>
              </a:spcBef>
              <a:spcAft>
                <a:spcPts val="0"/>
              </a:spcAft>
              <a:buClr>
                <a:schemeClr val="dk2"/>
              </a:buClr>
              <a:buSzPts val="2400"/>
              <a:buNone/>
              <a:defRPr sz="2400">
                <a:solidFill>
                  <a:schemeClr val="dk2"/>
                </a:solidFill>
              </a:defRPr>
            </a:lvl3pPr>
            <a:lvl4pPr lvl="3" rtl="0">
              <a:lnSpc>
                <a:spcPct val="100000"/>
              </a:lnSpc>
              <a:spcBef>
                <a:spcPts val="0"/>
              </a:spcBef>
              <a:spcAft>
                <a:spcPts val="0"/>
              </a:spcAft>
              <a:buClr>
                <a:schemeClr val="dk2"/>
              </a:buClr>
              <a:buSzPts val="2400"/>
              <a:buNone/>
              <a:defRPr sz="2400">
                <a:solidFill>
                  <a:schemeClr val="dk2"/>
                </a:solidFill>
              </a:defRPr>
            </a:lvl4pPr>
            <a:lvl5pPr lvl="4" rtl="0">
              <a:lnSpc>
                <a:spcPct val="100000"/>
              </a:lnSpc>
              <a:spcBef>
                <a:spcPts val="0"/>
              </a:spcBef>
              <a:spcAft>
                <a:spcPts val="0"/>
              </a:spcAft>
              <a:buClr>
                <a:schemeClr val="dk2"/>
              </a:buClr>
              <a:buSzPts val="2400"/>
              <a:buNone/>
              <a:defRPr sz="2400">
                <a:solidFill>
                  <a:schemeClr val="dk2"/>
                </a:solidFill>
              </a:defRPr>
            </a:lvl5pPr>
            <a:lvl6pPr lvl="5" rtl="0">
              <a:lnSpc>
                <a:spcPct val="100000"/>
              </a:lnSpc>
              <a:spcBef>
                <a:spcPts val="0"/>
              </a:spcBef>
              <a:spcAft>
                <a:spcPts val="0"/>
              </a:spcAft>
              <a:buClr>
                <a:schemeClr val="dk2"/>
              </a:buClr>
              <a:buSzPts val="2400"/>
              <a:buNone/>
              <a:defRPr sz="2400">
                <a:solidFill>
                  <a:schemeClr val="dk2"/>
                </a:solidFill>
              </a:defRPr>
            </a:lvl6pPr>
            <a:lvl7pPr lvl="6" rtl="0">
              <a:lnSpc>
                <a:spcPct val="100000"/>
              </a:lnSpc>
              <a:spcBef>
                <a:spcPts val="0"/>
              </a:spcBef>
              <a:spcAft>
                <a:spcPts val="0"/>
              </a:spcAft>
              <a:buClr>
                <a:schemeClr val="dk2"/>
              </a:buClr>
              <a:buSzPts val="2400"/>
              <a:buNone/>
              <a:defRPr sz="2400">
                <a:solidFill>
                  <a:schemeClr val="dk2"/>
                </a:solidFill>
              </a:defRPr>
            </a:lvl7pPr>
            <a:lvl8pPr lvl="7" rtl="0">
              <a:lnSpc>
                <a:spcPct val="100000"/>
              </a:lnSpc>
              <a:spcBef>
                <a:spcPts val="0"/>
              </a:spcBef>
              <a:spcAft>
                <a:spcPts val="0"/>
              </a:spcAft>
              <a:buClr>
                <a:schemeClr val="dk2"/>
              </a:buClr>
              <a:buSzPts val="2400"/>
              <a:buNone/>
              <a:defRPr sz="2400">
                <a:solidFill>
                  <a:schemeClr val="dk2"/>
                </a:solidFill>
              </a:defRPr>
            </a:lvl8pPr>
            <a:lvl9pPr lvl="8" rtl="0">
              <a:lnSpc>
                <a:spcPct val="100000"/>
              </a:lnSpc>
              <a:spcBef>
                <a:spcPts val="0"/>
              </a:spcBef>
              <a:spcAft>
                <a:spcPts val="0"/>
              </a:spcAft>
              <a:buClr>
                <a:schemeClr val="dk2"/>
              </a:buClr>
              <a:buSzPts val="2400"/>
              <a:buNone/>
              <a:defRPr sz="2400">
                <a:solidFill>
                  <a:schemeClr val="dk2"/>
                </a:solidFill>
              </a:defRPr>
            </a:lvl9pPr>
          </a:lstStyle>
          <a:p>
            <a:endParaRPr/>
          </a:p>
        </p:txBody>
      </p:sp>
    </p:spTree>
    <p:custDataLst>
      <p:tags r:id="rId1"/>
    </p:custData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userDrawn="1">
  <p:cSld name="BIG_NUMBER_1_1">
    <p:spTree>
      <p:nvGrpSpPr>
        <p:cNvPr id="1" name="Shape 245"/>
        <p:cNvGrpSpPr/>
        <p:nvPr/>
      </p:nvGrpSpPr>
      <p:grpSpPr>
        <a:xfrm>
          <a:off x="0" y="0"/>
          <a:ext cx="0" cy="0"/>
          <a:chOff x="0" y="0"/>
          <a:chExt cx="0" cy="0"/>
        </a:xfrm>
      </p:grpSpPr>
      <p:pic>
        <p:nvPicPr>
          <p:cNvPr id="247" name="Google Shape;247;p37"/>
          <p:cNvPicPr preferRelativeResize="0"/>
          <p:nvPr/>
        </p:nvPicPr>
        <p:blipFill rotWithShape="1">
          <a:blip r:embed="rId3">
            <a:alphaModFix/>
            <a:extLst>
              <a:ext uri="{BEBA8EAE-BF5A-486C-A8C5-ECC9F3942E4B}">
                <a14:imgProps xmlns:a14="http://schemas.microsoft.com/office/drawing/2010/main">
                  <a14:imgLayer r:embed="rId4">
                    <a14:imgEffect>
                      <a14:brightnessContrast contrast="40000"/>
                    </a14:imgEffect>
                  </a14:imgLayer>
                </a14:imgProps>
              </a:ext>
            </a:extLst>
          </a:blip>
          <a:srcRect r="1545" b="6838"/>
          <a:stretch/>
        </p:blipFill>
        <p:spPr>
          <a:xfrm>
            <a:off x="384887" y="134900"/>
            <a:ext cx="8374226" cy="4873724"/>
          </a:xfrm>
          <a:prstGeom prst="rect">
            <a:avLst/>
          </a:prstGeom>
          <a:noFill/>
          <a:ln>
            <a:noFill/>
          </a:ln>
        </p:spPr>
      </p:pic>
      <p:sp>
        <p:nvSpPr>
          <p:cNvPr id="248" name="Google Shape;248;p37"/>
          <p:cNvSpPr txBox="1">
            <a:spLocks noGrp="1"/>
          </p:cNvSpPr>
          <p:nvPr>
            <p:ph type="title"/>
          </p:nvPr>
        </p:nvSpPr>
        <p:spPr>
          <a:xfrm>
            <a:off x="1761575" y="711175"/>
            <a:ext cx="5620800" cy="572700"/>
          </a:xfrm>
          <a:prstGeom prst="rect">
            <a:avLst/>
          </a:prstGeom>
        </p:spPr>
        <p:txBody>
          <a:bodyPr spcFirstLastPara="1" wrap="square" lIns="91425" tIns="91425" rIns="91425" bIns="91425" anchor="t" anchorCtr="0">
            <a:noAutofit/>
          </a:bodyPr>
          <a:lstStyle>
            <a:lvl1pPr lvl="0" algn="ctr" rtl="0">
              <a:lnSpc>
                <a:spcPct val="80000"/>
              </a:lnSpc>
              <a:spcBef>
                <a:spcPts val="0"/>
              </a:spcBef>
              <a:spcAft>
                <a:spcPts val="0"/>
              </a:spcAft>
              <a:buSzPts val="2800"/>
              <a:buNone/>
              <a:defRPr>
                <a:latin typeface="Arial" panose="020B0604020202020204" pitchFamily="34" charset="0"/>
                <a:cs typeface="Arial" panose="020B0604020202020204" pitchFamily="34" charset="0"/>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a:endParaRPr/>
          </a:p>
        </p:txBody>
      </p:sp>
      <p:pic>
        <p:nvPicPr>
          <p:cNvPr id="2" name="Google Shape;55;p11">
            <a:extLst>
              <a:ext uri="{FF2B5EF4-FFF2-40B4-BE49-F238E27FC236}">
                <a16:creationId xmlns:a16="http://schemas.microsoft.com/office/drawing/2014/main" id="{15F17CBB-C058-02FA-FD63-EECB662ABC6D}"/>
              </a:ext>
            </a:extLst>
          </p:cNvPr>
          <p:cNvPicPr preferRelativeResize="0"/>
          <p:nvPr userDrawn="1"/>
        </p:nvPicPr>
        <p:blipFill rotWithShape="1">
          <a:blip r:embed="rId5">
            <a:alphaModFix amt="28000"/>
          </a:blip>
          <a:srcRect t="3044" b="39510"/>
          <a:stretch/>
        </p:blipFill>
        <p:spPr>
          <a:xfrm>
            <a:off x="-247650" y="-187450"/>
            <a:ext cx="9736454" cy="5520130"/>
          </a:xfrm>
          <a:prstGeom prst="rect">
            <a:avLst/>
          </a:prstGeom>
          <a:noFill/>
          <a:ln>
            <a:noFill/>
          </a:ln>
        </p:spPr>
      </p:pic>
    </p:spTree>
    <p:custDataLst>
      <p:tags r:id="rId1"/>
    </p:custData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5" name="Google Shape;56;p11">
            <a:extLst>
              <a:ext uri="{FF2B5EF4-FFF2-40B4-BE49-F238E27FC236}">
                <a16:creationId xmlns:a16="http://schemas.microsoft.com/office/drawing/2014/main" id="{77CC8FC1-085B-45AB-49A3-4EF572089FAC}"/>
              </a:ext>
            </a:extLst>
          </p:cNvPr>
          <p:cNvPicPr preferRelativeResize="0"/>
          <p:nvPr userDrawn="1"/>
        </p:nvPicPr>
        <p:blipFill rotWithShape="1">
          <a:blip r:embed="rId3">
            <a:alphaModFix/>
            <a:duotone>
              <a:prstClr val="black"/>
              <a:schemeClr val="accent4">
                <a:tint val="45000"/>
                <a:satMod val="400000"/>
              </a:schemeClr>
            </a:duotone>
          </a:blip>
          <a:srcRect t="16734" r="8892" b="18300"/>
          <a:stretch/>
        </p:blipFill>
        <p:spPr>
          <a:xfrm rot="16200000">
            <a:off x="4748475" y="480657"/>
            <a:ext cx="2036850" cy="846042"/>
          </a:xfrm>
          <a:prstGeom prst="rect">
            <a:avLst/>
          </a:prstGeom>
          <a:noFill/>
          <a:ln>
            <a:noFill/>
          </a:ln>
        </p:spPr>
      </p:pic>
      <p:pic>
        <p:nvPicPr>
          <p:cNvPr id="6" name="Google Shape;57;p11">
            <a:extLst>
              <a:ext uri="{FF2B5EF4-FFF2-40B4-BE49-F238E27FC236}">
                <a16:creationId xmlns:a16="http://schemas.microsoft.com/office/drawing/2014/main" id="{D360EBBB-CE41-787E-73FC-E79E4D692A0A}"/>
              </a:ext>
            </a:extLst>
          </p:cNvPr>
          <p:cNvPicPr preferRelativeResize="0"/>
          <p:nvPr userDrawn="1"/>
        </p:nvPicPr>
        <p:blipFill rotWithShape="1">
          <a:blip r:embed="rId3">
            <a:alphaModFix/>
            <a:duotone>
              <a:prstClr val="black"/>
              <a:schemeClr val="accent1">
                <a:tint val="45000"/>
                <a:satMod val="400000"/>
              </a:schemeClr>
            </a:duotone>
          </a:blip>
          <a:srcRect t="16734" r="8892" b="18300"/>
          <a:stretch/>
        </p:blipFill>
        <p:spPr>
          <a:xfrm rot="16200000">
            <a:off x="5339025" y="595407"/>
            <a:ext cx="2036850" cy="846042"/>
          </a:xfrm>
          <a:prstGeom prst="rect">
            <a:avLst/>
          </a:prstGeom>
          <a:noFill/>
          <a:ln>
            <a:noFill/>
          </a:ln>
        </p:spPr>
      </p:pic>
      <p:pic>
        <p:nvPicPr>
          <p:cNvPr id="7" name="Google Shape;58;p11">
            <a:extLst>
              <a:ext uri="{FF2B5EF4-FFF2-40B4-BE49-F238E27FC236}">
                <a16:creationId xmlns:a16="http://schemas.microsoft.com/office/drawing/2014/main" id="{7EDF42D8-F9F0-0889-8939-8CF883EA8E11}"/>
              </a:ext>
            </a:extLst>
          </p:cNvPr>
          <p:cNvPicPr preferRelativeResize="0"/>
          <p:nvPr userDrawn="1"/>
        </p:nvPicPr>
        <p:blipFill rotWithShape="1">
          <a:blip r:embed="rId4">
            <a:alphaModFix/>
            <a:extLst>
              <a:ext uri="{BEBA8EAE-BF5A-486C-A8C5-ECC9F3942E4B}">
                <a14:imgProps xmlns:a14="http://schemas.microsoft.com/office/drawing/2010/main">
                  <a14:imgLayer r:embed="rId5">
                    <a14:imgEffect>
                      <a14:brightnessContrast contrast="40000"/>
                    </a14:imgEffect>
                  </a14:imgLayer>
                </a14:imgProps>
              </a:ext>
            </a:extLst>
          </a:blip>
          <a:srcRect b="7123"/>
          <a:stretch/>
        </p:blipFill>
        <p:spPr>
          <a:xfrm>
            <a:off x="1974100" y="324738"/>
            <a:ext cx="5195775" cy="4494025"/>
          </a:xfrm>
          <a:prstGeom prst="rect">
            <a:avLst/>
          </a:prstGeom>
          <a:noFill/>
          <a:ln>
            <a:noFill/>
          </a:ln>
        </p:spPr>
      </p:pic>
      <p:sp>
        <p:nvSpPr>
          <p:cNvPr id="8" name="Google Shape;59;p11">
            <a:extLst>
              <a:ext uri="{FF2B5EF4-FFF2-40B4-BE49-F238E27FC236}">
                <a16:creationId xmlns:a16="http://schemas.microsoft.com/office/drawing/2014/main" id="{A03BAB7B-D8EC-9F99-D75F-EAD57B2904AD}"/>
              </a:ext>
            </a:extLst>
          </p:cNvPr>
          <p:cNvSpPr txBox="1">
            <a:spLocks noGrp="1"/>
          </p:cNvSpPr>
          <p:nvPr>
            <p:ph type="title" hasCustomPrompt="1"/>
          </p:nvPr>
        </p:nvSpPr>
        <p:spPr>
          <a:xfrm>
            <a:off x="2838275" y="1645347"/>
            <a:ext cx="4001700" cy="11370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dk2"/>
              </a:buClr>
              <a:buSzPts val="7200"/>
              <a:buNone/>
              <a:defRPr sz="7200" b="0">
                <a:solidFill>
                  <a:schemeClr val="dk2"/>
                </a:solidFill>
                <a:latin typeface="Arial" panose="020B0604020202020204" pitchFamily="34" charset="0"/>
                <a:cs typeface="Arial" panose="020B0604020202020204" pitchFamily="34" charset="0"/>
              </a:defRPr>
            </a:lvl1pPr>
            <a:lvl2pPr lvl="1" algn="ctr">
              <a:spcBef>
                <a:spcPts val="0"/>
              </a:spcBef>
              <a:spcAft>
                <a:spcPts val="0"/>
              </a:spcAft>
              <a:buSzPts val="7200"/>
              <a:buNone/>
              <a:defRPr sz="7200"/>
            </a:lvl2pPr>
            <a:lvl3pPr lvl="2" algn="ctr">
              <a:spcBef>
                <a:spcPts val="0"/>
              </a:spcBef>
              <a:spcAft>
                <a:spcPts val="0"/>
              </a:spcAft>
              <a:buSzPts val="7200"/>
              <a:buNone/>
              <a:defRPr sz="7200"/>
            </a:lvl3pPr>
            <a:lvl4pPr lvl="3" algn="ctr">
              <a:spcBef>
                <a:spcPts val="0"/>
              </a:spcBef>
              <a:spcAft>
                <a:spcPts val="0"/>
              </a:spcAft>
              <a:buSzPts val="7200"/>
              <a:buNone/>
              <a:defRPr sz="7200"/>
            </a:lvl4pPr>
            <a:lvl5pPr lvl="4" algn="ctr">
              <a:spcBef>
                <a:spcPts val="0"/>
              </a:spcBef>
              <a:spcAft>
                <a:spcPts val="0"/>
              </a:spcAft>
              <a:buSzPts val="7200"/>
              <a:buNone/>
              <a:defRPr sz="7200"/>
            </a:lvl5pPr>
            <a:lvl6pPr lvl="5" algn="ctr">
              <a:spcBef>
                <a:spcPts val="0"/>
              </a:spcBef>
              <a:spcAft>
                <a:spcPts val="0"/>
              </a:spcAft>
              <a:buSzPts val="7200"/>
              <a:buNone/>
              <a:defRPr sz="7200"/>
            </a:lvl6pPr>
            <a:lvl7pPr lvl="6" algn="ctr">
              <a:spcBef>
                <a:spcPts val="0"/>
              </a:spcBef>
              <a:spcAft>
                <a:spcPts val="0"/>
              </a:spcAft>
              <a:buSzPts val="7200"/>
              <a:buNone/>
              <a:defRPr sz="7200"/>
            </a:lvl7pPr>
            <a:lvl8pPr lvl="7" algn="ctr">
              <a:spcBef>
                <a:spcPts val="0"/>
              </a:spcBef>
              <a:spcAft>
                <a:spcPts val="0"/>
              </a:spcAft>
              <a:buSzPts val="7200"/>
              <a:buNone/>
              <a:defRPr sz="7200"/>
            </a:lvl8pPr>
            <a:lvl9pPr lvl="8" algn="ctr">
              <a:spcBef>
                <a:spcPts val="0"/>
              </a:spcBef>
              <a:spcAft>
                <a:spcPts val="0"/>
              </a:spcAft>
              <a:buSzPts val="7200"/>
              <a:buNone/>
              <a:defRPr sz="7200"/>
            </a:lvl9pPr>
          </a:lstStyle>
          <a:p>
            <a:r>
              <a:t>xx%</a:t>
            </a:r>
          </a:p>
        </p:txBody>
      </p:sp>
      <p:sp>
        <p:nvSpPr>
          <p:cNvPr id="9" name="Google Shape;60;p11">
            <a:extLst>
              <a:ext uri="{FF2B5EF4-FFF2-40B4-BE49-F238E27FC236}">
                <a16:creationId xmlns:a16="http://schemas.microsoft.com/office/drawing/2014/main" id="{77959FC2-D10F-1614-52F8-ECB5DD0489B8}"/>
              </a:ext>
            </a:extLst>
          </p:cNvPr>
          <p:cNvSpPr txBox="1">
            <a:spLocks noGrp="1"/>
          </p:cNvSpPr>
          <p:nvPr>
            <p:ph type="body" idx="1"/>
          </p:nvPr>
        </p:nvSpPr>
        <p:spPr>
          <a:xfrm>
            <a:off x="3335675" y="3062950"/>
            <a:ext cx="30069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Clr>
                <a:schemeClr val="dk2"/>
              </a:buClr>
              <a:buSzPts val="1800"/>
              <a:buChar char="●"/>
              <a:defRPr>
                <a:solidFill>
                  <a:schemeClr val="dk2"/>
                </a:solidFill>
                <a:latin typeface="Arial" panose="020B0604020202020204" pitchFamily="34" charset="0"/>
                <a:cs typeface="Arial" panose="020B0604020202020204" pitchFamily="34" charset="0"/>
              </a:defRPr>
            </a:lvl1pPr>
            <a:lvl2pPr marL="914400" lvl="1" indent="-342900" algn="ctr">
              <a:spcBef>
                <a:spcPts val="1600"/>
              </a:spcBef>
              <a:spcAft>
                <a:spcPts val="0"/>
              </a:spcAft>
              <a:buClr>
                <a:schemeClr val="dk2"/>
              </a:buClr>
              <a:buSzPts val="1800"/>
              <a:buChar char="○"/>
              <a:defRPr sz="1800">
                <a:solidFill>
                  <a:schemeClr val="dk2"/>
                </a:solidFill>
              </a:defRPr>
            </a:lvl2pPr>
            <a:lvl3pPr marL="1371600" lvl="2" indent="-342900" algn="ctr">
              <a:spcBef>
                <a:spcPts val="1600"/>
              </a:spcBef>
              <a:spcAft>
                <a:spcPts val="0"/>
              </a:spcAft>
              <a:buClr>
                <a:schemeClr val="dk2"/>
              </a:buClr>
              <a:buSzPts val="1800"/>
              <a:buChar char="■"/>
              <a:defRPr sz="1800">
                <a:solidFill>
                  <a:schemeClr val="dk2"/>
                </a:solidFill>
              </a:defRPr>
            </a:lvl3pPr>
            <a:lvl4pPr marL="1828800" lvl="3" indent="-342900" algn="ctr">
              <a:spcBef>
                <a:spcPts val="1600"/>
              </a:spcBef>
              <a:spcAft>
                <a:spcPts val="0"/>
              </a:spcAft>
              <a:buClr>
                <a:schemeClr val="dk2"/>
              </a:buClr>
              <a:buSzPts val="1800"/>
              <a:buChar char="●"/>
              <a:defRPr sz="1800">
                <a:solidFill>
                  <a:schemeClr val="dk2"/>
                </a:solidFill>
              </a:defRPr>
            </a:lvl4pPr>
            <a:lvl5pPr marL="2286000" lvl="4" indent="-342900" algn="ctr">
              <a:spcBef>
                <a:spcPts val="1600"/>
              </a:spcBef>
              <a:spcAft>
                <a:spcPts val="0"/>
              </a:spcAft>
              <a:buClr>
                <a:schemeClr val="dk2"/>
              </a:buClr>
              <a:buSzPts val="1800"/>
              <a:buChar char="○"/>
              <a:defRPr sz="1800">
                <a:solidFill>
                  <a:schemeClr val="dk2"/>
                </a:solidFill>
              </a:defRPr>
            </a:lvl5pPr>
            <a:lvl6pPr marL="2743200" lvl="5" indent="-342900" algn="ctr">
              <a:spcBef>
                <a:spcPts val="1600"/>
              </a:spcBef>
              <a:spcAft>
                <a:spcPts val="0"/>
              </a:spcAft>
              <a:buClr>
                <a:schemeClr val="dk2"/>
              </a:buClr>
              <a:buSzPts val="1800"/>
              <a:buChar char="■"/>
              <a:defRPr sz="1800">
                <a:solidFill>
                  <a:schemeClr val="dk2"/>
                </a:solidFill>
              </a:defRPr>
            </a:lvl6pPr>
            <a:lvl7pPr marL="3200400" lvl="6" indent="-342900" algn="ctr">
              <a:spcBef>
                <a:spcPts val="1600"/>
              </a:spcBef>
              <a:spcAft>
                <a:spcPts val="0"/>
              </a:spcAft>
              <a:buClr>
                <a:schemeClr val="dk2"/>
              </a:buClr>
              <a:buSzPts val="1800"/>
              <a:buChar char="●"/>
              <a:defRPr sz="1800">
                <a:solidFill>
                  <a:schemeClr val="dk2"/>
                </a:solidFill>
              </a:defRPr>
            </a:lvl7pPr>
            <a:lvl8pPr marL="3657600" lvl="7" indent="-342900" algn="ctr">
              <a:spcBef>
                <a:spcPts val="1600"/>
              </a:spcBef>
              <a:spcAft>
                <a:spcPts val="0"/>
              </a:spcAft>
              <a:buClr>
                <a:schemeClr val="dk2"/>
              </a:buClr>
              <a:buSzPts val="1800"/>
              <a:buChar char="○"/>
              <a:defRPr sz="1800">
                <a:solidFill>
                  <a:schemeClr val="dk2"/>
                </a:solidFill>
              </a:defRPr>
            </a:lvl8pPr>
            <a:lvl9pPr marL="4114800" lvl="8" indent="-342900" algn="ctr">
              <a:spcBef>
                <a:spcPts val="1600"/>
              </a:spcBef>
              <a:spcAft>
                <a:spcPts val="1600"/>
              </a:spcAft>
              <a:buClr>
                <a:schemeClr val="dk2"/>
              </a:buClr>
              <a:buSzPts val="1800"/>
              <a:buChar char="■"/>
              <a:defRPr sz="1800">
                <a:solidFill>
                  <a:schemeClr val="dk2"/>
                </a:solidFill>
              </a:defRPr>
            </a:lvl9pPr>
          </a:lstStyle>
          <a:p>
            <a:endParaRPr/>
          </a:p>
        </p:txBody>
      </p:sp>
    </p:spTree>
    <p:custDataLst>
      <p:tags r:id="rId1"/>
    </p:custDataLst>
    <p:extLst>
      <p:ext uri="{BB962C8B-B14F-4D97-AF65-F5344CB8AC3E}">
        <p14:creationId xmlns:p14="http://schemas.microsoft.com/office/powerpoint/2010/main" val="3689761976"/>
      </p:ext>
    </p:extLst>
  </p:cSld>
  <p:clrMapOvr>
    <a:masterClrMapping/>
  </p:clrMapOvr>
  <p:transition spd="slow">
    <p:push/>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gradFill flip="none" rotWithShape="1">
          <a:gsLst>
            <a:gs pos="0">
              <a:schemeClr val="bg1"/>
            </a:gs>
            <a:gs pos="46000">
              <a:schemeClr val="accent6">
                <a:lumMod val="20000"/>
                <a:lumOff val="80000"/>
              </a:schemeClr>
            </a:gs>
            <a:gs pos="80000">
              <a:schemeClr val="accent6">
                <a:lumMod val="40000"/>
                <a:lumOff val="60000"/>
              </a:schemeClr>
            </a:gs>
            <a:gs pos="97000">
              <a:schemeClr val="accent6">
                <a:lumMod val="60000"/>
                <a:lumOff val="40000"/>
              </a:schemeClr>
            </a:gs>
          </a:gsLst>
          <a:path path="circle">
            <a:fillToRect l="50000" t="50000" r="50000" b="50000"/>
          </a:path>
          <a:tileRect/>
        </a:gra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accent2"/>
              </a:buClr>
              <a:buSzPts val="2800"/>
              <a:buFont typeface="Concert One"/>
              <a:buNone/>
              <a:defRPr sz="2800" b="1">
                <a:solidFill>
                  <a:schemeClr val="accent2"/>
                </a:solidFill>
                <a:latin typeface="Concert One"/>
                <a:ea typeface="Concert One"/>
                <a:cs typeface="Concert One"/>
                <a:sym typeface="Concert One"/>
              </a:defRPr>
            </a:lvl1pPr>
            <a:lvl2pPr lvl="1">
              <a:spcBef>
                <a:spcPts val="0"/>
              </a:spcBef>
              <a:spcAft>
                <a:spcPts val="0"/>
              </a:spcAft>
              <a:buClr>
                <a:schemeClr val="accent2"/>
              </a:buClr>
              <a:buSzPts val="2800"/>
              <a:buNone/>
              <a:defRPr sz="2800">
                <a:solidFill>
                  <a:schemeClr val="accent2"/>
                </a:solidFill>
              </a:defRPr>
            </a:lvl2pPr>
            <a:lvl3pPr lvl="2">
              <a:spcBef>
                <a:spcPts val="0"/>
              </a:spcBef>
              <a:spcAft>
                <a:spcPts val="0"/>
              </a:spcAft>
              <a:buClr>
                <a:schemeClr val="accent2"/>
              </a:buClr>
              <a:buSzPts val="2800"/>
              <a:buNone/>
              <a:defRPr sz="2800">
                <a:solidFill>
                  <a:schemeClr val="accent2"/>
                </a:solidFill>
              </a:defRPr>
            </a:lvl3pPr>
            <a:lvl4pPr lvl="3">
              <a:spcBef>
                <a:spcPts val="0"/>
              </a:spcBef>
              <a:spcAft>
                <a:spcPts val="0"/>
              </a:spcAft>
              <a:buClr>
                <a:schemeClr val="accent2"/>
              </a:buClr>
              <a:buSzPts val="2800"/>
              <a:buNone/>
              <a:defRPr sz="2800">
                <a:solidFill>
                  <a:schemeClr val="accent2"/>
                </a:solidFill>
              </a:defRPr>
            </a:lvl4pPr>
            <a:lvl5pPr lvl="4">
              <a:spcBef>
                <a:spcPts val="0"/>
              </a:spcBef>
              <a:spcAft>
                <a:spcPts val="0"/>
              </a:spcAft>
              <a:buClr>
                <a:schemeClr val="accent2"/>
              </a:buClr>
              <a:buSzPts val="2800"/>
              <a:buNone/>
              <a:defRPr sz="2800">
                <a:solidFill>
                  <a:schemeClr val="accent2"/>
                </a:solidFill>
              </a:defRPr>
            </a:lvl5pPr>
            <a:lvl6pPr lvl="5">
              <a:spcBef>
                <a:spcPts val="0"/>
              </a:spcBef>
              <a:spcAft>
                <a:spcPts val="0"/>
              </a:spcAft>
              <a:buClr>
                <a:schemeClr val="accent2"/>
              </a:buClr>
              <a:buSzPts val="2800"/>
              <a:buNone/>
              <a:defRPr sz="2800">
                <a:solidFill>
                  <a:schemeClr val="accent2"/>
                </a:solidFill>
              </a:defRPr>
            </a:lvl6pPr>
            <a:lvl7pPr lvl="6">
              <a:spcBef>
                <a:spcPts val="0"/>
              </a:spcBef>
              <a:spcAft>
                <a:spcPts val="0"/>
              </a:spcAft>
              <a:buClr>
                <a:schemeClr val="accent2"/>
              </a:buClr>
              <a:buSzPts val="2800"/>
              <a:buNone/>
              <a:defRPr sz="2800">
                <a:solidFill>
                  <a:schemeClr val="accent2"/>
                </a:solidFill>
              </a:defRPr>
            </a:lvl7pPr>
            <a:lvl8pPr lvl="7">
              <a:spcBef>
                <a:spcPts val="0"/>
              </a:spcBef>
              <a:spcAft>
                <a:spcPts val="0"/>
              </a:spcAft>
              <a:buClr>
                <a:schemeClr val="accent2"/>
              </a:buClr>
              <a:buSzPts val="2800"/>
              <a:buNone/>
              <a:defRPr sz="2800">
                <a:solidFill>
                  <a:schemeClr val="accent2"/>
                </a:solidFill>
              </a:defRPr>
            </a:lvl8pPr>
            <a:lvl9pPr lvl="8">
              <a:spcBef>
                <a:spcPts val="0"/>
              </a:spcBef>
              <a:spcAft>
                <a:spcPts val="0"/>
              </a:spcAft>
              <a:buClr>
                <a:schemeClr val="accent2"/>
              </a:buClr>
              <a:buSzPts val="2800"/>
              <a:buNone/>
              <a:defRPr sz="2800">
                <a:solidFill>
                  <a:schemeClr val="accent2"/>
                </a:solidFill>
              </a:defRPr>
            </a:lvl9pPr>
          </a:lstStyle>
          <a:p>
            <a:endParaRPr/>
          </a:p>
        </p:txBody>
      </p:sp>
      <p:sp>
        <p:nvSpPr>
          <p:cNvPr id="7" name="Google Shape;7;p1"/>
          <p:cNvSpPr txBox="1">
            <a:spLocks noGrp="1"/>
          </p:cNvSpPr>
          <p:nvPr>
            <p:ph type="body" idx="1"/>
          </p:nvPr>
        </p:nvSpPr>
        <p:spPr>
          <a:xfrm>
            <a:off x="311700" y="1124900"/>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accent2"/>
              </a:buClr>
              <a:buSzPts val="1800"/>
              <a:buFont typeface="Roboto Mono Medium"/>
              <a:buChar char="●"/>
              <a:defRPr sz="1800">
                <a:solidFill>
                  <a:schemeClr val="accent2"/>
                </a:solidFill>
                <a:latin typeface="Roboto Mono Medium"/>
                <a:ea typeface="Roboto Mono Medium"/>
                <a:cs typeface="Roboto Mono Medium"/>
                <a:sym typeface="Roboto Mono Medium"/>
              </a:defRPr>
            </a:lvl1pPr>
            <a:lvl2pPr marL="914400" lvl="1" indent="-317500">
              <a:lnSpc>
                <a:spcPct val="100000"/>
              </a:lnSpc>
              <a:spcBef>
                <a:spcPts val="1600"/>
              </a:spcBef>
              <a:spcAft>
                <a:spcPts val="0"/>
              </a:spcAft>
              <a:buClr>
                <a:schemeClr val="accent2"/>
              </a:buClr>
              <a:buSzPts val="1400"/>
              <a:buFont typeface="Roboto Mono Medium"/>
              <a:buChar char="○"/>
              <a:defRPr>
                <a:solidFill>
                  <a:schemeClr val="accent2"/>
                </a:solidFill>
                <a:latin typeface="Roboto Mono Medium"/>
                <a:ea typeface="Roboto Mono Medium"/>
                <a:cs typeface="Roboto Mono Medium"/>
                <a:sym typeface="Roboto Mono Medium"/>
              </a:defRPr>
            </a:lvl2pPr>
            <a:lvl3pPr marL="1371600" lvl="2" indent="-317500">
              <a:lnSpc>
                <a:spcPct val="100000"/>
              </a:lnSpc>
              <a:spcBef>
                <a:spcPts val="1600"/>
              </a:spcBef>
              <a:spcAft>
                <a:spcPts val="0"/>
              </a:spcAft>
              <a:buClr>
                <a:schemeClr val="accent2"/>
              </a:buClr>
              <a:buSzPts val="1400"/>
              <a:buFont typeface="Roboto Mono Medium"/>
              <a:buChar char="■"/>
              <a:defRPr>
                <a:solidFill>
                  <a:schemeClr val="accent2"/>
                </a:solidFill>
                <a:latin typeface="Roboto Mono Medium"/>
                <a:ea typeface="Roboto Mono Medium"/>
                <a:cs typeface="Roboto Mono Medium"/>
                <a:sym typeface="Roboto Mono Medium"/>
              </a:defRPr>
            </a:lvl3pPr>
            <a:lvl4pPr marL="1828800" lvl="3" indent="-317500">
              <a:lnSpc>
                <a:spcPct val="100000"/>
              </a:lnSpc>
              <a:spcBef>
                <a:spcPts val="1600"/>
              </a:spcBef>
              <a:spcAft>
                <a:spcPts val="0"/>
              </a:spcAft>
              <a:buClr>
                <a:schemeClr val="accent2"/>
              </a:buClr>
              <a:buSzPts val="1400"/>
              <a:buFont typeface="Roboto Mono Medium"/>
              <a:buChar char="●"/>
              <a:defRPr>
                <a:solidFill>
                  <a:schemeClr val="accent2"/>
                </a:solidFill>
                <a:latin typeface="Roboto Mono Medium"/>
                <a:ea typeface="Roboto Mono Medium"/>
                <a:cs typeface="Roboto Mono Medium"/>
                <a:sym typeface="Roboto Mono Medium"/>
              </a:defRPr>
            </a:lvl4pPr>
            <a:lvl5pPr marL="2286000" lvl="4" indent="-317500">
              <a:lnSpc>
                <a:spcPct val="100000"/>
              </a:lnSpc>
              <a:spcBef>
                <a:spcPts val="1600"/>
              </a:spcBef>
              <a:spcAft>
                <a:spcPts val="0"/>
              </a:spcAft>
              <a:buClr>
                <a:schemeClr val="accent2"/>
              </a:buClr>
              <a:buSzPts val="1400"/>
              <a:buFont typeface="Roboto Mono Medium"/>
              <a:buChar char="○"/>
              <a:defRPr>
                <a:solidFill>
                  <a:schemeClr val="accent2"/>
                </a:solidFill>
                <a:latin typeface="Roboto Mono Medium"/>
                <a:ea typeface="Roboto Mono Medium"/>
                <a:cs typeface="Roboto Mono Medium"/>
                <a:sym typeface="Roboto Mono Medium"/>
              </a:defRPr>
            </a:lvl5pPr>
            <a:lvl6pPr marL="2743200" lvl="5" indent="-317500">
              <a:lnSpc>
                <a:spcPct val="100000"/>
              </a:lnSpc>
              <a:spcBef>
                <a:spcPts val="1600"/>
              </a:spcBef>
              <a:spcAft>
                <a:spcPts val="0"/>
              </a:spcAft>
              <a:buClr>
                <a:schemeClr val="accent2"/>
              </a:buClr>
              <a:buSzPts val="1400"/>
              <a:buFont typeface="Roboto Mono Medium"/>
              <a:buChar char="■"/>
              <a:defRPr>
                <a:solidFill>
                  <a:schemeClr val="accent2"/>
                </a:solidFill>
                <a:latin typeface="Roboto Mono Medium"/>
                <a:ea typeface="Roboto Mono Medium"/>
                <a:cs typeface="Roboto Mono Medium"/>
                <a:sym typeface="Roboto Mono Medium"/>
              </a:defRPr>
            </a:lvl6pPr>
            <a:lvl7pPr marL="3200400" lvl="6" indent="-317500">
              <a:lnSpc>
                <a:spcPct val="100000"/>
              </a:lnSpc>
              <a:spcBef>
                <a:spcPts val="1600"/>
              </a:spcBef>
              <a:spcAft>
                <a:spcPts val="0"/>
              </a:spcAft>
              <a:buClr>
                <a:schemeClr val="accent2"/>
              </a:buClr>
              <a:buSzPts val="1400"/>
              <a:buFont typeface="Roboto Mono Medium"/>
              <a:buChar char="●"/>
              <a:defRPr>
                <a:solidFill>
                  <a:schemeClr val="accent2"/>
                </a:solidFill>
                <a:latin typeface="Roboto Mono Medium"/>
                <a:ea typeface="Roboto Mono Medium"/>
                <a:cs typeface="Roboto Mono Medium"/>
                <a:sym typeface="Roboto Mono Medium"/>
              </a:defRPr>
            </a:lvl7pPr>
            <a:lvl8pPr marL="3657600" lvl="7" indent="-317500">
              <a:lnSpc>
                <a:spcPct val="100000"/>
              </a:lnSpc>
              <a:spcBef>
                <a:spcPts val="1600"/>
              </a:spcBef>
              <a:spcAft>
                <a:spcPts val="0"/>
              </a:spcAft>
              <a:buClr>
                <a:schemeClr val="accent2"/>
              </a:buClr>
              <a:buSzPts val="1400"/>
              <a:buFont typeface="Roboto Mono Medium"/>
              <a:buChar char="○"/>
              <a:defRPr>
                <a:solidFill>
                  <a:schemeClr val="accent2"/>
                </a:solidFill>
                <a:latin typeface="Roboto Mono Medium"/>
                <a:ea typeface="Roboto Mono Medium"/>
                <a:cs typeface="Roboto Mono Medium"/>
                <a:sym typeface="Roboto Mono Medium"/>
              </a:defRPr>
            </a:lvl8pPr>
            <a:lvl9pPr marL="4114800" lvl="8" indent="-317500">
              <a:lnSpc>
                <a:spcPct val="100000"/>
              </a:lnSpc>
              <a:spcBef>
                <a:spcPts val="1600"/>
              </a:spcBef>
              <a:spcAft>
                <a:spcPts val="1600"/>
              </a:spcAft>
              <a:buClr>
                <a:schemeClr val="accent2"/>
              </a:buClr>
              <a:buSzPts val="1400"/>
              <a:buFont typeface="Roboto Mono Medium"/>
              <a:buChar char="■"/>
              <a:defRPr>
                <a:solidFill>
                  <a:schemeClr val="accent2"/>
                </a:solidFill>
                <a:latin typeface="Roboto Mono Medium"/>
                <a:ea typeface="Roboto Mono Medium"/>
                <a:cs typeface="Roboto Mono Medium"/>
                <a:sym typeface="Roboto Mono Medium"/>
              </a:defRPr>
            </a:lvl9pPr>
          </a:lstStyle>
          <a:p>
            <a:endParaRPr/>
          </a:p>
        </p:txBody>
      </p:sp>
      <p:sp>
        <p:nvSpPr>
          <p:cNvPr id="2" name="Footer Placeholder 1">
            <a:extLst>
              <a:ext uri="{FF2B5EF4-FFF2-40B4-BE49-F238E27FC236}">
                <a16:creationId xmlns:a16="http://schemas.microsoft.com/office/drawing/2014/main" id="{85D6CA6F-841E-A4AF-C70D-5655B22BE6B0}"/>
              </a:ext>
            </a:extLst>
          </p:cNvPr>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Tree>
    <p:custDataLst>
      <p:tags r:id="rId14"/>
    </p:custDataLst>
  </p:cSld>
  <p:clrMap bg1="lt1" tx1="dk1" bg2="lt2" tx2="dk2" accent1="accent1" accent2="accent2" accent3="accent3" accent4="accent4" accent5="accent5" accent6="accent6" hlink="hlink" folHlink="folHlink"/>
  <p:sldLayoutIdLst>
    <p:sldLayoutId id="2147483648" r:id="rId1"/>
    <p:sldLayoutId id="2147483649" r:id="rId2"/>
    <p:sldLayoutId id="2147483653" r:id="rId3"/>
    <p:sldLayoutId id="2147483655" r:id="rId4"/>
    <p:sldLayoutId id="2147483658" r:id="rId5"/>
    <p:sldLayoutId id="2147483659" r:id="rId6"/>
    <p:sldLayoutId id="2147483672" r:id="rId7"/>
    <p:sldLayoutId id="2147483683" r:id="rId8"/>
    <p:sldLayoutId id="2147483691" r:id="rId9"/>
    <p:sldLayoutId id="2147483687" r:id="rId10"/>
    <p:sldLayoutId id="2147483689" r:id="rId11"/>
    <p:sldLayoutId id="2147483690" r:id="rId12"/>
  </p:sldLayoutIdLst>
  <p:transition spd="slow">
    <p:push/>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15.xml"/><Relationship Id="rId5" Type="http://schemas.openxmlformats.org/officeDocument/2006/relationships/image" Target="../media/image6.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24.xml"/><Relationship Id="rId6" Type="http://schemas.openxmlformats.org/officeDocument/2006/relationships/image" Target="../media/image6.png"/><Relationship Id="rId5" Type="http://schemas.openxmlformats.org/officeDocument/2006/relationships/image" Target="../media/image9.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openxmlformats.org/officeDocument/2006/relationships/image" Target="../media/image21.png"/><Relationship Id="rId2" Type="http://schemas.openxmlformats.org/officeDocument/2006/relationships/slideLayout" Target="../slideLayouts/slideLayout7.xml"/><Relationship Id="rId1" Type="http://schemas.openxmlformats.org/officeDocument/2006/relationships/tags" Target="../tags/tag25.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tags" Target="../tags/tag26.xml"/><Relationship Id="rId6" Type="http://schemas.openxmlformats.org/officeDocument/2006/relationships/image" Target="../media/image10.png"/><Relationship Id="rId5" Type="http://schemas.openxmlformats.org/officeDocument/2006/relationships/image" Target="../media/image19.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openxmlformats.org/officeDocument/2006/relationships/image" Target="../media/image20.png"/><Relationship Id="rId2" Type="http://schemas.openxmlformats.org/officeDocument/2006/relationships/slideLayout" Target="../slideLayouts/slideLayout7.xml"/><Relationship Id="rId1" Type="http://schemas.openxmlformats.org/officeDocument/2006/relationships/tags" Target="../tags/tag27.xml"/><Relationship Id="rId6" Type="http://schemas.openxmlformats.org/officeDocument/2006/relationships/image" Target="../media/image19.png"/><Relationship Id="rId5" Type="http://schemas.openxmlformats.org/officeDocument/2006/relationships/image" Target="../media/image17.pn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28.xml"/><Relationship Id="rId6" Type="http://schemas.openxmlformats.org/officeDocument/2006/relationships/image" Target="../media/image6.png"/><Relationship Id="rId5" Type="http://schemas.openxmlformats.org/officeDocument/2006/relationships/image" Target="../media/image9.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9.xml"/><Relationship Id="rId1" Type="http://schemas.openxmlformats.org/officeDocument/2006/relationships/tags" Target="../tags/tag29.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7" Type="http://schemas.openxmlformats.org/officeDocument/2006/relationships/image" Target="../media/image26.jpeg"/><Relationship Id="rId2" Type="http://schemas.openxmlformats.org/officeDocument/2006/relationships/slideLayout" Target="../slideLayouts/slideLayout7.xml"/><Relationship Id="rId1" Type="http://schemas.openxmlformats.org/officeDocument/2006/relationships/tags" Target="../tags/tag30.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7" Type="http://schemas.openxmlformats.org/officeDocument/2006/relationships/image" Target="../media/image26.jpeg"/><Relationship Id="rId2" Type="http://schemas.openxmlformats.org/officeDocument/2006/relationships/slideLayout" Target="../slideLayouts/slideLayout7.xml"/><Relationship Id="rId1" Type="http://schemas.openxmlformats.org/officeDocument/2006/relationships/tags" Target="../tags/tag3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2.xml"/><Relationship Id="rId1" Type="http://schemas.openxmlformats.org/officeDocument/2006/relationships/tags" Target="../tags/tag32.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33.xml"/><Relationship Id="rId6" Type="http://schemas.openxmlformats.org/officeDocument/2006/relationships/image" Target="../media/image6.png"/><Relationship Id="rId5" Type="http://schemas.openxmlformats.org/officeDocument/2006/relationships/image" Target="../media/image9.png"/><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6.xml"/><Relationship Id="rId1" Type="http://schemas.openxmlformats.org/officeDocument/2006/relationships/tags" Target="../tags/tag16.xml"/><Relationship Id="rId6" Type="http://schemas.openxmlformats.org/officeDocument/2006/relationships/image" Target="../media/image10.png"/><Relationship Id="rId5" Type="http://schemas.openxmlformats.org/officeDocument/2006/relationships/slide" Target="slide6.xml"/><Relationship Id="rId4" Type="http://schemas.openxmlformats.org/officeDocument/2006/relationships/slide" Target="slide10.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4.xml"/><Relationship Id="rId1" Type="http://schemas.openxmlformats.org/officeDocument/2006/relationships/tags" Target="../tags/tag34.xml"/><Relationship Id="rId5" Type="http://schemas.openxmlformats.org/officeDocument/2006/relationships/image" Target="../media/image10.png"/><Relationship Id="rId4" Type="http://schemas.openxmlformats.org/officeDocument/2006/relationships/image" Target="../media/image27.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4.xml"/><Relationship Id="rId1" Type="http://schemas.openxmlformats.org/officeDocument/2006/relationships/tags" Target="../tags/tag35.xml"/><Relationship Id="rId4" Type="http://schemas.openxmlformats.org/officeDocument/2006/relationships/image" Target="../media/image28.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0.xml"/><Relationship Id="rId1" Type="http://schemas.openxmlformats.org/officeDocument/2006/relationships/tags" Target="../tags/tag36.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17.xml"/><Relationship Id="rId6" Type="http://schemas.openxmlformats.org/officeDocument/2006/relationships/image" Target="../media/image6.png"/><Relationship Id="rId5" Type="http://schemas.openxmlformats.org/officeDocument/2006/relationships/image" Target="../media/image9.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https://www.youtube.com/embed/1H5SgLaJJ-Y?feature=oembed" TargetMode="External"/><Relationship Id="rId1" Type="http://schemas.openxmlformats.org/officeDocument/2006/relationships/tags" Target="../tags/tag18.xml"/><Relationship Id="rId5" Type="http://schemas.openxmlformats.org/officeDocument/2006/relationships/image" Target="../media/image12.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5.xml"/><Relationship Id="rId7" Type="http://schemas.openxmlformats.org/officeDocument/2006/relationships/image" Target="../media/image15.png"/><Relationship Id="rId2" Type="http://schemas.openxmlformats.org/officeDocument/2006/relationships/slideLayout" Target="../slideLayouts/slideLayout3.xml"/><Relationship Id="rId1" Type="http://schemas.openxmlformats.org/officeDocument/2006/relationships/tags" Target="../tags/tag19.xml"/><Relationship Id="rId6" Type="http://schemas.openxmlformats.org/officeDocument/2006/relationships/hyperlink" Target="https://www.flickr.com/photos/drzaro/6179531666/" TargetMode="External"/><Relationship Id="rId5" Type="http://schemas.openxmlformats.org/officeDocument/2006/relationships/image" Target="../media/image14.jpe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4.xml"/><Relationship Id="rId1" Type="http://schemas.openxmlformats.org/officeDocument/2006/relationships/tags" Target="../tags/tag20.xml"/><Relationship Id="rId5" Type="http://schemas.openxmlformats.org/officeDocument/2006/relationships/image" Target="../media/image10.png"/><Relationship Id="rId4" Type="http://schemas.openxmlformats.org/officeDocument/2006/relationships/image" Target="../media/image16.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21.xml"/><Relationship Id="rId6" Type="http://schemas.openxmlformats.org/officeDocument/2006/relationships/image" Target="../media/image6.png"/><Relationship Id="rId5" Type="http://schemas.openxmlformats.org/officeDocument/2006/relationships/image" Target="../media/image9.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audio" Target="../media/media1.m4a"/><Relationship Id="rId7" Type="http://schemas.openxmlformats.org/officeDocument/2006/relationships/image" Target="../media/image17.png"/><Relationship Id="rId2" Type="http://schemas.microsoft.com/office/2007/relationships/media" Target="../media/media1.m4a"/><Relationship Id="rId1" Type="http://schemas.openxmlformats.org/officeDocument/2006/relationships/tags" Target="../tags/tag22.xml"/><Relationship Id="rId6" Type="http://schemas.microsoft.com/office/2018/10/relationships/comments" Target="../comments/modernComment_24C_3353B67A.xml"/><Relationship Id="rId5" Type="http://schemas.openxmlformats.org/officeDocument/2006/relationships/notesSlide" Target="../notesSlides/notesSlide8.xml"/><Relationship Id="rId4"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tags" Target="../tags/tag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p47"/>
          <p:cNvSpPr txBox="1">
            <a:spLocks noGrp="1"/>
          </p:cNvSpPr>
          <p:nvPr>
            <p:ph type="ctrTitle"/>
          </p:nvPr>
        </p:nvSpPr>
        <p:spPr>
          <a:xfrm>
            <a:off x="1672763" y="1601868"/>
            <a:ext cx="6079800" cy="16551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Choose New Brunswick?</a:t>
            </a:r>
            <a:endParaRPr>
              <a:solidFill>
                <a:schemeClr val="accent2"/>
              </a:solidFill>
            </a:endParaRPr>
          </a:p>
        </p:txBody>
      </p:sp>
      <p:sp>
        <p:nvSpPr>
          <p:cNvPr id="309" name="Google Shape;309;p47"/>
          <p:cNvSpPr txBox="1">
            <a:spLocks noGrp="1"/>
          </p:cNvSpPr>
          <p:nvPr>
            <p:ph type="subTitle" idx="1"/>
          </p:nvPr>
        </p:nvSpPr>
        <p:spPr>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b="0"/>
              <a:t>Develop a Solution</a:t>
            </a:r>
            <a:endParaRPr b="0"/>
          </a:p>
        </p:txBody>
      </p:sp>
      <p:sp>
        <p:nvSpPr>
          <p:cNvPr id="312" name="Google Shape;312;p47"/>
          <p:cNvSpPr/>
          <p:nvPr/>
        </p:nvSpPr>
        <p:spPr>
          <a:xfrm>
            <a:off x="1889888" y="4310899"/>
            <a:ext cx="992850" cy="102600"/>
          </a:xfrm>
          <a:custGeom>
            <a:avLst/>
            <a:gdLst/>
            <a:ahLst/>
            <a:cxnLst/>
            <a:rect l="l" t="t" r="r" b="b"/>
            <a:pathLst>
              <a:path w="39714" h="4104" extrusionOk="0">
                <a:moveTo>
                  <a:pt x="0" y="4104"/>
                </a:moveTo>
                <a:cubicBezTo>
                  <a:pt x="11382" y="-2730"/>
                  <a:pt x="26437" y="1070"/>
                  <a:pt x="39714" y="1070"/>
                </a:cubicBezTo>
              </a:path>
            </a:pathLst>
          </a:custGeom>
          <a:noFill/>
          <a:ln w="28575" cap="flat" cmpd="sng">
            <a:solidFill>
              <a:schemeClr val="accent4"/>
            </a:solidFill>
            <a:prstDash val="solid"/>
            <a:round/>
            <a:headEnd type="none" w="med" len="med"/>
            <a:tailEnd type="none" w="med" len="med"/>
          </a:ln>
        </p:spPr>
        <p:txBody>
          <a:bodyPr/>
          <a:lstStyle/>
          <a:p>
            <a:endParaRPr lang="en-CA"/>
          </a:p>
        </p:txBody>
      </p:sp>
      <p:pic>
        <p:nvPicPr>
          <p:cNvPr id="313" name="Google Shape;313;p47"/>
          <p:cNvPicPr preferRelativeResize="0"/>
          <p:nvPr/>
        </p:nvPicPr>
        <p:blipFill rotWithShape="1">
          <a:blip r:embed="rId4">
            <a:alphaModFix/>
          </a:blip>
          <a:srcRect t="16970" r="8892" b="21025"/>
          <a:stretch/>
        </p:blipFill>
        <p:spPr>
          <a:xfrm>
            <a:off x="6653475" y="2024280"/>
            <a:ext cx="2036850" cy="810276"/>
          </a:xfrm>
          <a:prstGeom prst="rect">
            <a:avLst/>
          </a:prstGeom>
          <a:noFill/>
          <a:ln>
            <a:noFill/>
          </a:ln>
        </p:spPr>
      </p:pic>
      <p:pic>
        <p:nvPicPr>
          <p:cNvPr id="314" name="Google Shape;314;p47"/>
          <p:cNvPicPr preferRelativeResize="0"/>
          <p:nvPr/>
        </p:nvPicPr>
        <p:blipFill rotWithShape="1">
          <a:blip r:embed="rId5">
            <a:alphaModFix/>
            <a:duotone>
              <a:prstClr val="black"/>
              <a:schemeClr val="accent1">
                <a:tint val="45000"/>
                <a:satMod val="400000"/>
              </a:schemeClr>
            </a:duotone>
          </a:blip>
          <a:srcRect t="16734" r="8892" b="18300"/>
          <a:stretch/>
        </p:blipFill>
        <p:spPr>
          <a:xfrm>
            <a:off x="6653475" y="1351975"/>
            <a:ext cx="2036850" cy="846042"/>
          </a:xfrm>
          <a:prstGeom prst="rect">
            <a:avLst/>
          </a:prstGeom>
          <a:noFill/>
          <a:ln>
            <a:noFill/>
          </a:ln>
        </p:spPr>
      </p:pic>
    </p:spTree>
    <p:custDataLst>
      <p:tags r:id="rId1"/>
    </p:custDataLst>
  </p:cSld>
  <p:clrMapOvr>
    <a:masterClrMapping/>
  </p:clrMapOvr>
  <mc:AlternateContent xmlns:mc="http://schemas.openxmlformats.org/markup-compatibility/2006" xmlns:p14="http://schemas.microsoft.com/office/powerpoint/2010/main">
    <mc:Choice Requires="p14">
      <p:transition spd="med" p14:dur="700" advTm="9750">
        <p:fade/>
      </p:transition>
    </mc:Choice>
    <mc:Fallback xmlns="">
      <p:transition spd="med" advTm="975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308"/>
                                        </p:tgtEl>
                                        <p:attrNameLst>
                                          <p:attrName>style.visibility</p:attrName>
                                        </p:attrNameLst>
                                      </p:cBhvr>
                                      <p:to>
                                        <p:strVal val="visible"/>
                                      </p:to>
                                    </p:set>
                                    <p:anim calcmode="lin" valueType="num">
                                      <p:cBhvr additive="base">
                                        <p:cTn id="7" dur="1000"/>
                                        <p:tgtEl>
                                          <p:spTgt spid="30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pic>
        <p:nvPicPr>
          <p:cNvPr id="342" name="Google Shape;342;p50"/>
          <p:cNvPicPr preferRelativeResize="0"/>
          <p:nvPr/>
        </p:nvPicPr>
        <p:blipFill>
          <a:blip r:embed="rId4">
            <a:alphaModFix amt="86000"/>
          </a:blip>
          <a:stretch>
            <a:fillRect/>
          </a:stretch>
        </p:blipFill>
        <p:spPr>
          <a:xfrm rot="1344117">
            <a:off x="3823925" y="1324475"/>
            <a:ext cx="1496149" cy="1160650"/>
          </a:xfrm>
          <a:prstGeom prst="rect">
            <a:avLst/>
          </a:prstGeom>
          <a:noFill/>
          <a:ln>
            <a:noFill/>
          </a:ln>
        </p:spPr>
      </p:pic>
      <p:sp>
        <p:nvSpPr>
          <p:cNvPr id="346" name="Google Shape;346;p50"/>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EXPLAIN</a:t>
            </a:r>
            <a:endParaRPr/>
          </a:p>
        </p:txBody>
      </p:sp>
      <p:sp>
        <p:nvSpPr>
          <p:cNvPr id="343" name="Google Shape;343;p50"/>
          <p:cNvSpPr txBox="1">
            <a:spLocks noGrp="1"/>
          </p:cNvSpPr>
          <p:nvPr>
            <p:ph type="title" idx="2"/>
          </p:nvPr>
        </p:nvSpPr>
        <p:spPr>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03</a:t>
            </a:r>
            <a:endParaRPr/>
          </a:p>
        </p:txBody>
      </p:sp>
      <p:pic>
        <p:nvPicPr>
          <p:cNvPr id="344" name="Google Shape;344;p50"/>
          <p:cNvPicPr preferRelativeResize="0"/>
          <p:nvPr/>
        </p:nvPicPr>
        <p:blipFill rotWithShape="1">
          <a:blip r:embed="rId5">
            <a:alphaModFix/>
            <a:grayscl/>
          </a:blip>
          <a:srcRect t="16970" r="8892" b="21025"/>
          <a:stretch/>
        </p:blipFill>
        <p:spPr>
          <a:xfrm>
            <a:off x="6282000" y="2008762"/>
            <a:ext cx="2036850" cy="810276"/>
          </a:xfrm>
          <a:prstGeom prst="rect">
            <a:avLst/>
          </a:prstGeom>
          <a:noFill/>
          <a:ln>
            <a:noFill/>
          </a:ln>
        </p:spPr>
      </p:pic>
      <p:pic>
        <p:nvPicPr>
          <p:cNvPr id="345" name="Google Shape;345;p50"/>
          <p:cNvPicPr preferRelativeResize="0"/>
          <p:nvPr/>
        </p:nvPicPr>
        <p:blipFill rotWithShape="1">
          <a:blip r:embed="rId6">
            <a:alphaModFix/>
            <a:duotone>
              <a:schemeClr val="accent3">
                <a:shade val="45000"/>
                <a:satMod val="135000"/>
              </a:schemeClr>
              <a:prstClr val="white"/>
            </a:duotone>
          </a:blip>
          <a:srcRect t="16734" r="8892" b="18300"/>
          <a:stretch/>
        </p:blipFill>
        <p:spPr>
          <a:xfrm rot="10800000">
            <a:off x="854124" y="3485717"/>
            <a:ext cx="2036850" cy="846042"/>
          </a:xfrm>
          <a:prstGeom prst="rect">
            <a:avLst/>
          </a:prstGeom>
          <a:noFill/>
          <a:ln>
            <a:noFill/>
          </a:ln>
        </p:spPr>
      </p:pic>
      <p:sp>
        <p:nvSpPr>
          <p:cNvPr id="3" name="Subtitle 2">
            <a:extLst>
              <a:ext uri="{FF2B5EF4-FFF2-40B4-BE49-F238E27FC236}">
                <a16:creationId xmlns:a16="http://schemas.microsoft.com/office/drawing/2014/main" id="{DDAEE4E6-2FF5-F94D-1C69-52D9A750FDA8}"/>
              </a:ext>
            </a:extLst>
          </p:cNvPr>
          <p:cNvSpPr>
            <a:spLocks noGrp="1"/>
          </p:cNvSpPr>
          <p:nvPr>
            <p:ph type="subTitle" idx="1"/>
          </p:nvPr>
        </p:nvSpPr>
        <p:spPr/>
        <p:txBody>
          <a:bodyPr/>
          <a:lstStyle/>
          <a:p>
            <a:endParaRPr lang="en-CA"/>
          </a:p>
        </p:txBody>
      </p:sp>
    </p:spTree>
    <p:custDataLst>
      <p:tags r:id="rId1"/>
    </p:custDataLst>
    <p:extLst>
      <p:ext uri="{BB962C8B-B14F-4D97-AF65-F5344CB8AC3E}">
        <p14:creationId xmlns:p14="http://schemas.microsoft.com/office/powerpoint/2010/main" val="342468054"/>
      </p:ext>
    </p:extLst>
  </p:cSld>
  <p:clrMapOvr>
    <a:masterClrMapping/>
  </p:clrMapOvr>
  <p:transition spd="slow" advTm="14530">
    <p:wipe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43"/>
                                        </p:tgtEl>
                                        <p:attrNameLst>
                                          <p:attrName>style.visibility</p:attrName>
                                        </p:attrNameLst>
                                      </p:cBhvr>
                                      <p:to>
                                        <p:strVal val="visible"/>
                                      </p:to>
                                    </p:set>
                                    <p:animEffect transition="in" filter="fade">
                                      <p:cBhvr>
                                        <p:cTn id="7" dur="1000"/>
                                        <p:tgtEl>
                                          <p:spTgt spid="343"/>
                                        </p:tgtEl>
                                      </p:cBhvr>
                                    </p:animEffect>
                                  </p:childTnLst>
                                </p:cTn>
                              </p:par>
                              <p:par>
                                <p:cTn id="8" presetID="2" presetClass="entr" presetSubtype="4" fill="hold" nodeType="withEffect">
                                  <p:stCondLst>
                                    <p:cond delay="0"/>
                                  </p:stCondLst>
                                  <p:childTnLst>
                                    <p:set>
                                      <p:cBhvr>
                                        <p:cTn id="9" dur="1" fill="hold">
                                          <p:stCondLst>
                                            <p:cond delay="0"/>
                                          </p:stCondLst>
                                        </p:cTn>
                                        <p:tgtEl>
                                          <p:spTgt spid="346"/>
                                        </p:tgtEl>
                                        <p:attrNameLst>
                                          <p:attrName>style.visibility</p:attrName>
                                        </p:attrNameLst>
                                      </p:cBhvr>
                                      <p:to>
                                        <p:strVal val="visible"/>
                                      </p:to>
                                    </p:set>
                                    <p:anim calcmode="lin" valueType="num">
                                      <p:cBhvr additive="base">
                                        <p:cTn id="10" dur="1000"/>
                                        <p:tgtEl>
                                          <p:spTgt spid="3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sp>
        <p:nvSpPr>
          <p:cNvPr id="376" name="Google Shape;376;p53"/>
          <p:cNvSpPr txBox="1">
            <a:spLocks noGrp="1"/>
          </p:cNvSpPr>
          <p:nvPr>
            <p:ph type="subTitle" idx="1"/>
          </p:nvPr>
        </p:nvSpPr>
        <p:spPr>
          <a:xfrm>
            <a:off x="1603899" y="543611"/>
            <a:ext cx="6101717" cy="60041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CA"/>
              <a:t>Possible solutions</a:t>
            </a:r>
            <a:endParaRPr/>
          </a:p>
        </p:txBody>
      </p:sp>
      <p:sp>
        <p:nvSpPr>
          <p:cNvPr id="2" name="Google Shape;376;p53">
            <a:extLst>
              <a:ext uri="{FF2B5EF4-FFF2-40B4-BE49-F238E27FC236}">
                <a16:creationId xmlns:a16="http://schemas.microsoft.com/office/drawing/2014/main" id="{0D07E1A6-DC10-1A7A-E81A-599DA980DEDC}"/>
              </a:ext>
            </a:extLst>
          </p:cNvPr>
          <p:cNvSpPr txBox="1">
            <a:spLocks/>
          </p:cNvSpPr>
          <p:nvPr/>
        </p:nvSpPr>
        <p:spPr>
          <a:xfrm>
            <a:off x="1689623" y="1144021"/>
            <a:ext cx="6101717" cy="60041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accent2"/>
              </a:buClr>
              <a:buSzPts val="2400"/>
              <a:buFont typeface="Concert One"/>
              <a:buNone/>
              <a:defRPr sz="2400" b="1" i="0" u="none" strike="noStrike" cap="none">
                <a:solidFill>
                  <a:schemeClr val="accent2"/>
                </a:solidFill>
                <a:latin typeface="Arial" panose="020B0604020202020204" pitchFamily="34" charset="0"/>
                <a:ea typeface="Arial" panose="020B0604020202020204" pitchFamily="34" charset="0"/>
                <a:cs typeface="Arial" panose="020B0604020202020204" pitchFamily="34" charset="0"/>
                <a:sym typeface="Concert One"/>
              </a:defRPr>
            </a:lvl1pPr>
            <a:lvl2pPr marL="914400" marR="0" lvl="1"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2pPr>
            <a:lvl3pPr marL="1371600" marR="0" lvl="2"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3pPr>
            <a:lvl4pPr marL="1828800" marR="0" lvl="3"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4pPr>
            <a:lvl5pPr marL="2286000" marR="0" lvl="4"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5pPr>
            <a:lvl6pPr marL="2743200" marR="0" lvl="5"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6pPr>
            <a:lvl7pPr marL="3200400" marR="0" lvl="6"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7pPr>
            <a:lvl8pPr marL="3657600" marR="0" lvl="7"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8pPr>
            <a:lvl9pPr marL="4114800" marR="0" lvl="8"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9pPr>
          </a:lstStyle>
          <a:p>
            <a:pPr marL="0" indent="0" algn="ctr"/>
            <a:r>
              <a:rPr lang="en-CA">
                <a:solidFill>
                  <a:schemeClr val="tx1"/>
                </a:solidFill>
              </a:rPr>
              <a:t>When we are trying to decide on a solution we need to consider:</a:t>
            </a:r>
          </a:p>
        </p:txBody>
      </p:sp>
      <p:grpSp>
        <p:nvGrpSpPr>
          <p:cNvPr id="20" name="Group 19">
            <a:extLst>
              <a:ext uri="{FF2B5EF4-FFF2-40B4-BE49-F238E27FC236}">
                <a16:creationId xmlns:a16="http://schemas.microsoft.com/office/drawing/2014/main" id="{16935DE7-8EA9-A51C-C2A0-C30D28351847}"/>
              </a:ext>
            </a:extLst>
          </p:cNvPr>
          <p:cNvGrpSpPr/>
          <p:nvPr/>
        </p:nvGrpSpPr>
        <p:grpSpPr>
          <a:xfrm>
            <a:off x="2032479" y="1988474"/>
            <a:ext cx="1952988" cy="2011005"/>
            <a:chOff x="2032479" y="1988474"/>
            <a:chExt cx="1952988" cy="2011005"/>
          </a:xfrm>
        </p:grpSpPr>
        <p:pic>
          <p:nvPicPr>
            <p:cNvPr id="3" name="Google Shape;1361;p101">
              <a:extLst>
                <a:ext uri="{FF2B5EF4-FFF2-40B4-BE49-F238E27FC236}">
                  <a16:creationId xmlns:a16="http://schemas.microsoft.com/office/drawing/2014/main" id="{F99A18AD-220C-681F-42D6-5B605696ABEF}"/>
                </a:ext>
              </a:extLst>
            </p:cNvPr>
            <p:cNvPicPr preferRelativeResize="0"/>
            <p:nvPr/>
          </p:nvPicPr>
          <p:blipFill>
            <a:blip r:embed="rId4">
              <a:alphaModFix/>
            </a:blip>
            <a:stretch>
              <a:fillRect/>
            </a:stretch>
          </p:blipFill>
          <p:spPr>
            <a:xfrm>
              <a:off x="2032479" y="1988474"/>
              <a:ext cx="1952988" cy="2011005"/>
            </a:xfrm>
            <a:prstGeom prst="rect">
              <a:avLst/>
            </a:prstGeom>
            <a:noFill/>
            <a:ln>
              <a:noFill/>
            </a:ln>
            <a:effectLst>
              <a:outerShdw blurRad="50800" dist="38100" dir="8100000" algn="tr" rotWithShape="0">
                <a:prstClr val="black">
                  <a:alpha val="40000"/>
                </a:prstClr>
              </a:outerShdw>
            </a:effectLst>
          </p:spPr>
        </p:pic>
        <p:sp>
          <p:nvSpPr>
            <p:cNvPr id="7" name="Google Shape;376;p53">
              <a:extLst>
                <a:ext uri="{FF2B5EF4-FFF2-40B4-BE49-F238E27FC236}">
                  <a16:creationId xmlns:a16="http://schemas.microsoft.com/office/drawing/2014/main" id="{363F9C20-ADF9-4B7D-3696-39E80750FAED}"/>
                </a:ext>
              </a:extLst>
            </p:cNvPr>
            <p:cNvSpPr txBox="1">
              <a:spLocks/>
            </p:cNvSpPr>
            <p:nvPr/>
          </p:nvSpPr>
          <p:spPr>
            <a:xfrm>
              <a:off x="2163005" y="2556749"/>
              <a:ext cx="1558399" cy="60041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accent2"/>
                </a:buClr>
                <a:buSzPts val="2400"/>
                <a:buFont typeface="Concert One"/>
                <a:buNone/>
                <a:defRPr sz="2400" b="1" i="0" u="none" strike="noStrike" cap="none">
                  <a:solidFill>
                    <a:schemeClr val="accent2"/>
                  </a:solidFill>
                  <a:latin typeface="Arial" panose="020B0604020202020204" pitchFamily="34" charset="0"/>
                  <a:ea typeface="Arial" panose="020B0604020202020204" pitchFamily="34" charset="0"/>
                  <a:cs typeface="Arial" panose="020B0604020202020204" pitchFamily="34" charset="0"/>
                  <a:sym typeface="Concert One"/>
                </a:defRPr>
              </a:lvl1pPr>
              <a:lvl2pPr marL="914400" marR="0" lvl="1"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2pPr>
              <a:lvl3pPr marL="1371600" marR="0" lvl="2"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3pPr>
              <a:lvl4pPr marL="1828800" marR="0" lvl="3"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4pPr>
              <a:lvl5pPr marL="2286000" marR="0" lvl="4"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5pPr>
              <a:lvl6pPr marL="2743200" marR="0" lvl="5"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6pPr>
              <a:lvl7pPr marL="3200400" marR="0" lvl="6"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7pPr>
              <a:lvl8pPr marL="3657600" marR="0" lvl="7"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8pPr>
              <a:lvl9pPr marL="4114800" marR="0" lvl="8"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9pPr>
            </a:lstStyle>
            <a:p>
              <a:pPr marL="0" indent="0" algn="ctr"/>
              <a:r>
                <a:rPr lang="en-CA" sz="4400" b="0">
                  <a:solidFill>
                    <a:schemeClr val="tx1"/>
                  </a:solidFill>
                </a:rPr>
                <a:t>Who</a:t>
              </a:r>
            </a:p>
          </p:txBody>
        </p:sp>
      </p:grpSp>
      <p:grpSp>
        <p:nvGrpSpPr>
          <p:cNvPr id="21" name="Group 20">
            <a:extLst>
              <a:ext uri="{FF2B5EF4-FFF2-40B4-BE49-F238E27FC236}">
                <a16:creationId xmlns:a16="http://schemas.microsoft.com/office/drawing/2014/main" id="{CEB61B83-EC98-4BE0-9A0B-F8D959A62506}"/>
              </a:ext>
            </a:extLst>
          </p:cNvPr>
          <p:cNvGrpSpPr/>
          <p:nvPr/>
        </p:nvGrpSpPr>
        <p:grpSpPr>
          <a:xfrm>
            <a:off x="3936921" y="1988473"/>
            <a:ext cx="1952988" cy="2011006"/>
            <a:chOff x="3936921" y="1988473"/>
            <a:chExt cx="1952988" cy="2011006"/>
          </a:xfrm>
        </p:grpSpPr>
        <p:pic>
          <p:nvPicPr>
            <p:cNvPr id="5" name="Google Shape;1362;p101">
              <a:extLst>
                <a:ext uri="{FF2B5EF4-FFF2-40B4-BE49-F238E27FC236}">
                  <a16:creationId xmlns:a16="http://schemas.microsoft.com/office/drawing/2014/main" id="{0E275DDD-7C0C-8E86-22E0-E22D55B9C89E}"/>
                </a:ext>
              </a:extLst>
            </p:cNvPr>
            <p:cNvPicPr preferRelativeResize="0"/>
            <p:nvPr/>
          </p:nvPicPr>
          <p:blipFill>
            <a:blip r:embed="rId5">
              <a:alphaModFix/>
            </a:blip>
            <a:stretch>
              <a:fillRect/>
            </a:stretch>
          </p:blipFill>
          <p:spPr>
            <a:xfrm>
              <a:off x="3936921" y="1988473"/>
              <a:ext cx="1952988" cy="2011006"/>
            </a:xfrm>
            <a:prstGeom prst="rect">
              <a:avLst/>
            </a:prstGeom>
            <a:noFill/>
            <a:ln>
              <a:noFill/>
            </a:ln>
            <a:effectLst>
              <a:outerShdw blurRad="50800" dist="38100" dir="5400000" algn="t" rotWithShape="0">
                <a:prstClr val="black">
                  <a:alpha val="40000"/>
                </a:prstClr>
              </a:outerShdw>
            </a:effectLst>
          </p:spPr>
        </p:pic>
        <p:sp>
          <p:nvSpPr>
            <p:cNvPr id="8" name="Google Shape;376;p53">
              <a:extLst>
                <a:ext uri="{FF2B5EF4-FFF2-40B4-BE49-F238E27FC236}">
                  <a16:creationId xmlns:a16="http://schemas.microsoft.com/office/drawing/2014/main" id="{EEB84D32-A586-CF32-B334-FCDEDC2B7626}"/>
                </a:ext>
              </a:extLst>
            </p:cNvPr>
            <p:cNvSpPr txBox="1">
              <a:spLocks/>
            </p:cNvSpPr>
            <p:nvPr/>
          </p:nvSpPr>
          <p:spPr>
            <a:xfrm>
              <a:off x="4037075" y="2495547"/>
              <a:ext cx="1752680" cy="60041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accent2"/>
                </a:buClr>
                <a:buSzPts val="2400"/>
                <a:buFont typeface="Concert One"/>
                <a:buNone/>
                <a:defRPr sz="2400" b="1" i="0" u="none" strike="noStrike" cap="none">
                  <a:solidFill>
                    <a:schemeClr val="accent2"/>
                  </a:solidFill>
                  <a:latin typeface="Arial" panose="020B0604020202020204" pitchFamily="34" charset="0"/>
                  <a:ea typeface="Arial" panose="020B0604020202020204" pitchFamily="34" charset="0"/>
                  <a:cs typeface="Arial" panose="020B0604020202020204" pitchFamily="34" charset="0"/>
                  <a:sym typeface="Concert One"/>
                </a:defRPr>
              </a:lvl1pPr>
              <a:lvl2pPr marL="914400" marR="0" lvl="1"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2pPr>
              <a:lvl3pPr marL="1371600" marR="0" lvl="2"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3pPr>
              <a:lvl4pPr marL="1828800" marR="0" lvl="3"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4pPr>
              <a:lvl5pPr marL="2286000" marR="0" lvl="4"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5pPr>
              <a:lvl6pPr marL="2743200" marR="0" lvl="5"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6pPr>
              <a:lvl7pPr marL="3200400" marR="0" lvl="6"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7pPr>
              <a:lvl8pPr marL="3657600" marR="0" lvl="7"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8pPr>
              <a:lvl9pPr marL="4114800" marR="0" lvl="8"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9pPr>
            </a:lstStyle>
            <a:p>
              <a:pPr marL="0" indent="0" algn="ctr"/>
              <a:r>
                <a:rPr lang="en-CA" sz="4400" b="0">
                  <a:solidFill>
                    <a:schemeClr val="tx1"/>
                  </a:solidFill>
                </a:rPr>
                <a:t>How</a:t>
              </a:r>
            </a:p>
          </p:txBody>
        </p:sp>
      </p:grpSp>
      <p:grpSp>
        <p:nvGrpSpPr>
          <p:cNvPr id="22" name="Group 21">
            <a:extLst>
              <a:ext uri="{FF2B5EF4-FFF2-40B4-BE49-F238E27FC236}">
                <a16:creationId xmlns:a16="http://schemas.microsoft.com/office/drawing/2014/main" id="{61D67C5C-B2E8-CB7D-3E60-C7E9AC252CCC}"/>
              </a:ext>
            </a:extLst>
          </p:cNvPr>
          <p:cNvGrpSpPr/>
          <p:nvPr/>
        </p:nvGrpSpPr>
        <p:grpSpPr>
          <a:xfrm>
            <a:off x="5841363" y="1988474"/>
            <a:ext cx="2050129" cy="2011005"/>
            <a:chOff x="5841363" y="1988474"/>
            <a:chExt cx="2050129" cy="2011005"/>
          </a:xfrm>
        </p:grpSpPr>
        <p:pic>
          <p:nvPicPr>
            <p:cNvPr id="6" name="Google Shape;1363;p101">
              <a:extLst>
                <a:ext uri="{FF2B5EF4-FFF2-40B4-BE49-F238E27FC236}">
                  <a16:creationId xmlns:a16="http://schemas.microsoft.com/office/drawing/2014/main" id="{0BCCCCDF-5C64-281B-7604-3609CD735311}"/>
                </a:ext>
              </a:extLst>
            </p:cNvPr>
            <p:cNvPicPr preferRelativeResize="0"/>
            <p:nvPr/>
          </p:nvPicPr>
          <p:blipFill>
            <a:blip r:embed="rId6">
              <a:alphaModFix/>
            </a:blip>
            <a:stretch>
              <a:fillRect/>
            </a:stretch>
          </p:blipFill>
          <p:spPr>
            <a:xfrm>
              <a:off x="5841363" y="1988474"/>
              <a:ext cx="2050129" cy="2011005"/>
            </a:xfrm>
            <a:prstGeom prst="rect">
              <a:avLst/>
            </a:prstGeom>
            <a:noFill/>
            <a:ln>
              <a:noFill/>
            </a:ln>
            <a:effectLst>
              <a:outerShdw blurRad="50800" dist="38100" dir="2700000" algn="tl" rotWithShape="0">
                <a:prstClr val="black">
                  <a:alpha val="40000"/>
                </a:prstClr>
              </a:outerShdw>
            </a:effectLst>
          </p:spPr>
        </p:pic>
        <p:sp>
          <p:nvSpPr>
            <p:cNvPr id="9" name="Google Shape;376;p53">
              <a:extLst>
                <a:ext uri="{FF2B5EF4-FFF2-40B4-BE49-F238E27FC236}">
                  <a16:creationId xmlns:a16="http://schemas.microsoft.com/office/drawing/2014/main" id="{96679299-C2D0-90C3-8C41-C1572D930E2C}"/>
                </a:ext>
              </a:extLst>
            </p:cNvPr>
            <p:cNvSpPr txBox="1">
              <a:spLocks/>
            </p:cNvSpPr>
            <p:nvPr/>
          </p:nvSpPr>
          <p:spPr>
            <a:xfrm>
              <a:off x="5993125" y="2497118"/>
              <a:ext cx="1752680" cy="60041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accent2"/>
                </a:buClr>
                <a:buSzPts val="2400"/>
                <a:buFont typeface="Concert One"/>
                <a:buNone/>
                <a:defRPr sz="2400" b="1" i="0" u="none" strike="noStrike" cap="none">
                  <a:solidFill>
                    <a:schemeClr val="accent2"/>
                  </a:solidFill>
                  <a:latin typeface="Arial" panose="020B0604020202020204" pitchFamily="34" charset="0"/>
                  <a:ea typeface="Arial" panose="020B0604020202020204" pitchFamily="34" charset="0"/>
                  <a:cs typeface="Arial" panose="020B0604020202020204" pitchFamily="34" charset="0"/>
                  <a:sym typeface="Concert One"/>
                </a:defRPr>
              </a:lvl1pPr>
              <a:lvl2pPr marL="914400" marR="0" lvl="1"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2pPr>
              <a:lvl3pPr marL="1371600" marR="0" lvl="2"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3pPr>
              <a:lvl4pPr marL="1828800" marR="0" lvl="3"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4pPr>
              <a:lvl5pPr marL="2286000" marR="0" lvl="4"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5pPr>
              <a:lvl6pPr marL="2743200" marR="0" lvl="5"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6pPr>
              <a:lvl7pPr marL="3200400" marR="0" lvl="6"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7pPr>
              <a:lvl8pPr marL="3657600" marR="0" lvl="7"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8pPr>
              <a:lvl9pPr marL="4114800" marR="0" lvl="8"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9pPr>
            </a:lstStyle>
            <a:p>
              <a:pPr marL="0" indent="0" algn="ctr"/>
              <a:r>
                <a:rPr lang="en-CA" sz="4400" b="0">
                  <a:solidFill>
                    <a:schemeClr val="tx1"/>
                  </a:solidFill>
                </a:rPr>
                <a:t>Why</a:t>
              </a:r>
            </a:p>
          </p:txBody>
        </p:sp>
      </p:grpSp>
      <p:grpSp>
        <p:nvGrpSpPr>
          <p:cNvPr id="23" name="Group 22">
            <a:extLst>
              <a:ext uri="{FF2B5EF4-FFF2-40B4-BE49-F238E27FC236}">
                <a16:creationId xmlns:a16="http://schemas.microsoft.com/office/drawing/2014/main" id="{011D983E-B714-EC63-3E05-53DA663C3BDB}"/>
              </a:ext>
            </a:extLst>
          </p:cNvPr>
          <p:cNvGrpSpPr/>
          <p:nvPr/>
        </p:nvGrpSpPr>
        <p:grpSpPr>
          <a:xfrm>
            <a:off x="1444027" y="3644346"/>
            <a:ext cx="1073686" cy="1069834"/>
            <a:chOff x="1444027" y="3644346"/>
            <a:chExt cx="1073686" cy="1069834"/>
          </a:xfrm>
        </p:grpSpPr>
        <p:pic>
          <p:nvPicPr>
            <p:cNvPr id="4" name="Google Shape;869;p78">
              <a:extLst>
                <a:ext uri="{FF2B5EF4-FFF2-40B4-BE49-F238E27FC236}">
                  <a16:creationId xmlns:a16="http://schemas.microsoft.com/office/drawing/2014/main" id="{427825C0-E3FC-0B31-EC54-5C374DEEF4EC}"/>
                </a:ext>
              </a:extLst>
            </p:cNvPr>
            <p:cNvPicPr preferRelativeResize="0"/>
            <p:nvPr/>
          </p:nvPicPr>
          <p:blipFill>
            <a:blip r:embed="rId7">
              <a:alphaModFix amt="80000"/>
            </a:blip>
            <a:stretch>
              <a:fillRect/>
            </a:stretch>
          </p:blipFill>
          <p:spPr>
            <a:xfrm rot="17832212" flipH="1">
              <a:off x="1945994" y="3788662"/>
              <a:ext cx="539481" cy="250849"/>
            </a:xfrm>
            <a:prstGeom prst="rect">
              <a:avLst/>
            </a:prstGeom>
            <a:noFill/>
            <a:ln>
              <a:noFill/>
            </a:ln>
          </p:spPr>
        </p:pic>
        <p:sp>
          <p:nvSpPr>
            <p:cNvPr id="10" name="Google Shape;376;p53">
              <a:extLst>
                <a:ext uri="{FF2B5EF4-FFF2-40B4-BE49-F238E27FC236}">
                  <a16:creationId xmlns:a16="http://schemas.microsoft.com/office/drawing/2014/main" id="{6C3501B0-6168-21F0-7FAE-95BFF3B6F0AB}"/>
                </a:ext>
              </a:extLst>
            </p:cNvPr>
            <p:cNvSpPr txBox="1">
              <a:spLocks/>
            </p:cNvSpPr>
            <p:nvPr/>
          </p:nvSpPr>
          <p:spPr>
            <a:xfrm>
              <a:off x="1444027" y="4113770"/>
              <a:ext cx="1073686" cy="60041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accent2"/>
                </a:buClr>
                <a:buSzPts val="2400"/>
                <a:buFont typeface="Concert One"/>
                <a:buNone/>
                <a:defRPr sz="2400" b="1" i="0" u="none" strike="noStrike" cap="none">
                  <a:solidFill>
                    <a:schemeClr val="accent2"/>
                  </a:solidFill>
                  <a:latin typeface="Arial" panose="020B0604020202020204" pitchFamily="34" charset="0"/>
                  <a:ea typeface="Arial" panose="020B0604020202020204" pitchFamily="34" charset="0"/>
                  <a:cs typeface="Arial" panose="020B0604020202020204" pitchFamily="34" charset="0"/>
                  <a:sym typeface="Concert One"/>
                </a:defRPr>
              </a:lvl1pPr>
              <a:lvl2pPr marL="914400" marR="0" lvl="1"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2pPr>
              <a:lvl3pPr marL="1371600" marR="0" lvl="2"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3pPr>
              <a:lvl4pPr marL="1828800" marR="0" lvl="3"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4pPr>
              <a:lvl5pPr marL="2286000" marR="0" lvl="4"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5pPr>
              <a:lvl6pPr marL="2743200" marR="0" lvl="5"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6pPr>
              <a:lvl7pPr marL="3200400" marR="0" lvl="6"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7pPr>
              <a:lvl8pPr marL="3657600" marR="0" lvl="7"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8pPr>
              <a:lvl9pPr marL="4114800" marR="0" lvl="8"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9pPr>
            </a:lstStyle>
            <a:p>
              <a:pPr marL="0" indent="0" algn="ctr"/>
              <a:r>
                <a:rPr lang="en-CA" sz="1200" b="0">
                  <a:solidFill>
                    <a:schemeClr val="tx1"/>
                  </a:solidFill>
                </a:rPr>
                <a:t>Who is this solution for?</a:t>
              </a:r>
            </a:p>
          </p:txBody>
        </p:sp>
      </p:grpSp>
      <p:grpSp>
        <p:nvGrpSpPr>
          <p:cNvPr id="24" name="Group 23">
            <a:extLst>
              <a:ext uri="{FF2B5EF4-FFF2-40B4-BE49-F238E27FC236}">
                <a16:creationId xmlns:a16="http://schemas.microsoft.com/office/drawing/2014/main" id="{1DFE551F-45AA-32A2-D000-F2988EF1415E}"/>
              </a:ext>
            </a:extLst>
          </p:cNvPr>
          <p:cNvGrpSpPr/>
          <p:nvPr/>
        </p:nvGrpSpPr>
        <p:grpSpPr>
          <a:xfrm>
            <a:off x="3758206" y="3476824"/>
            <a:ext cx="1073686" cy="1123065"/>
            <a:chOff x="3758206" y="3476824"/>
            <a:chExt cx="1073686" cy="1123065"/>
          </a:xfrm>
        </p:grpSpPr>
        <p:pic>
          <p:nvPicPr>
            <p:cNvPr id="13" name="Google Shape;869;p78">
              <a:extLst>
                <a:ext uri="{FF2B5EF4-FFF2-40B4-BE49-F238E27FC236}">
                  <a16:creationId xmlns:a16="http://schemas.microsoft.com/office/drawing/2014/main" id="{268E1420-7E63-2F22-BF70-6BE406FBC779}"/>
                </a:ext>
              </a:extLst>
            </p:cNvPr>
            <p:cNvPicPr preferRelativeResize="0"/>
            <p:nvPr/>
          </p:nvPicPr>
          <p:blipFill>
            <a:blip r:embed="rId7">
              <a:alphaModFix amt="80000"/>
            </a:blip>
            <a:stretch>
              <a:fillRect/>
            </a:stretch>
          </p:blipFill>
          <p:spPr>
            <a:xfrm rot="17832212" flipH="1">
              <a:off x="4145635" y="3621140"/>
              <a:ext cx="539481" cy="250849"/>
            </a:xfrm>
            <a:prstGeom prst="rect">
              <a:avLst/>
            </a:prstGeom>
            <a:noFill/>
            <a:ln>
              <a:noFill/>
            </a:ln>
          </p:spPr>
        </p:pic>
        <p:sp>
          <p:nvSpPr>
            <p:cNvPr id="14" name="Google Shape;376;p53">
              <a:extLst>
                <a:ext uri="{FF2B5EF4-FFF2-40B4-BE49-F238E27FC236}">
                  <a16:creationId xmlns:a16="http://schemas.microsoft.com/office/drawing/2014/main" id="{D93958D3-19C8-0659-D6BD-CACCBE65E38E}"/>
                </a:ext>
              </a:extLst>
            </p:cNvPr>
            <p:cNvSpPr txBox="1">
              <a:spLocks/>
            </p:cNvSpPr>
            <p:nvPr/>
          </p:nvSpPr>
          <p:spPr>
            <a:xfrm>
              <a:off x="3758206" y="3999479"/>
              <a:ext cx="1073686" cy="60041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accent2"/>
                </a:buClr>
                <a:buSzPts val="2400"/>
                <a:buFont typeface="Concert One"/>
                <a:buNone/>
                <a:defRPr sz="2400" b="1" i="0" u="none" strike="noStrike" cap="none">
                  <a:solidFill>
                    <a:schemeClr val="accent2"/>
                  </a:solidFill>
                  <a:latin typeface="Arial" panose="020B0604020202020204" pitchFamily="34" charset="0"/>
                  <a:ea typeface="Arial" panose="020B0604020202020204" pitchFamily="34" charset="0"/>
                  <a:cs typeface="Arial" panose="020B0604020202020204" pitchFamily="34" charset="0"/>
                  <a:sym typeface="Concert One"/>
                </a:defRPr>
              </a:lvl1pPr>
              <a:lvl2pPr marL="914400" marR="0" lvl="1"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2pPr>
              <a:lvl3pPr marL="1371600" marR="0" lvl="2"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3pPr>
              <a:lvl4pPr marL="1828800" marR="0" lvl="3"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4pPr>
              <a:lvl5pPr marL="2286000" marR="0" lvl="4"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5pPr>
              <a:lvl6pPr marL="2743200" marR="0" lvl="5"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6pPr>
              <a:lvl7pPr marL="3200400" marR="0" lvl="6"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7pPr>
              <a:lvl8pPr marL="3657600" marR="0" lvl="7"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8pPr>
              <a:lvl9pPr marL="4114800" marR="0" lvl="8"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9pPr>
            </a:lstStyle>
            <a:p>
              <a:pPr marL="0" indent="0" algn="ctr"/>
              <a:r>
                <a:rPr lang="en-CA" sz="1200" b="0">
                  <a:solidFill>
                    <a:schemeClr val="tx1"/>
                  </a:solidFill>
                </a:rPr>
                <a:t>How will this solution look in real life?</a:t>
              </a:r>
            </a:p>
          </p:txBody>
        </p:sp>
      </p:grpSp>
      <p:grpSp>
        <p:nvGrpSpPr>
          <p:cNvPr id="25" name="Group 24">
            <a:extLst>
              <a:ext uri="{FF2B5EF4-FFF2-40B4-BE49-F238E27FC236}">
                <a16:creationId xmlns:a16="http://schemas.microsoft.com/office/drawing/2014/main" id="{60D15B4A-F7C2-E9DD-AC5B-DF29DC5CA9D6}"/>
              </a:ext>
            </a:extLst>
          </p:cNvPr>
          <p:cNvGrpSpPr/>
          <p:nvPr/>
        </p:nvGrpSpPr>
        <p:grpSpPr>
          <a:xfrm>
            <a:off x="5026935" y="3493041"/>
            <a:ext cx="1315859" cy="1106848"/>
            <a:chOff x="5026935" y="3493041"/>
            <a:chExt cx="1315859" cy="1106848"/>
          </a:xfrm>
        </p:grpSpPr>
        <p:pic>
          <p:nvPicPr>
            <p:cNvPr id="15" name="Google Shape;869;p78">
              <a:extLst>
                <a:ext uri="{FF2B5EF4-FFF2-40B4-BE49-F238E27FC236}">
                  <a16:creationId xmlns:a16="http://schemas.microsoft.com/office/drawing/2014/main" id="{173D9B57-8F66-6282-ACC0-E4AE7542548A}"/>
                </a:ext>
              </a:extLst>
            </p:cNvPr>
            <p:cNvPicPr preferRelativeResize="0"/>
            <p:nvPr/>
          </p:nvPicPr>
          <p:blipFill>
            <a:blip r:embed="rId7">
              <a:alphaModFix amt="80000"/>
            </a:blip>
            <a:stretch>
              <a:fillRect/>
            </a:stretch>
          </p:blipFill>
          <p:spPr>
            <a:xfrm rot="14816701" flipH="1">
              <a:off x="5109836" y="3637357"/>
              <a:ext cx="539481" cy="250849"/>
            </a:xfrm>
            <a:prstGeom prst="rect">
              <a:avLst/>
            </a:prstGeom>
            <a:noFill/>
            <a:ln>
              <a:noFill/>
            </a:ln>
          </p:spPr>
        </p:pic>
        <p:sp>
          <p:nvSpPr>
            <p:cNvPr id="16" name="Google Shape;376;p53">
              <a:extLst>
                <a:ext uri="{FF2B5EF4-FFF2-40B4-BE49-F238E27FC236}">
                  <a16:creationId xmlns:a16="http://schemas.microsoft.com/office/drawing/2014/main" id="{D0925CDD-83DB-B42B-878F-65BC9641ECBA}"/>
                </a:ext>
              </a:extLst>
            </p:cNvPr>
            <p:cNvSpPr txBox="1">
              <a:spLocks/>
            </p:cNvSpPr>
            <p:nvPr/>
          </p:nvSpPr>
          <p:spPr>
            <a:xfrm>
              <a:off x="5026935" y="3999479"/>
              <a:ext cx="1315859" cy="60041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accent2"/>
                </a:buClr>
                <a:buSzPts val="2400"/>
                <a:buFont typeface="Concert One"/>
                <a:buNone/>
                <a:defRPr sz="2400" b="1" i="0" u="none" strike="noStrike" cap="none">
                  <a:solidFill>
                    <a:schemeClr val="accent2"/>
                  </a:solidFill>
                  <a:latin typeface="Arial" panose="020B0604020202020204" pitchFamily="34" charset="0"/>
                  <a:ea typeface="Arial" panose="020B0604020202020204" pitchFamily="34" charset="0"/>
                  <a:cs typeface="Arial" panose="020B0604020202020204" pitchFamily="34" charset="0"/>
                  <a:sym typeface="Concert One"/>
                </a:defRPr>
              </a:lvl1pPr>
              <a:lvl2pPr marL="914400" marR="0" lvl="1"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2pPr>
              <a:lvl3pPr marL="1371600" marR="0" lvl="2"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3pPr>
              <a:lvl4pPr marL="1828800" marR="0" lvl="3"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4pPr>
              <a:lvl5pPr marL="2286000" marR="0" lvl="4"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5pPr>
              <a:lvl6pPr marL="2743200" marR="0" lvl="5"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6pPr>
              <a:lvl7pPr marL="3200400" marR="0" lvl="6"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7pPr>
              <a:lvl8pPr marL="3657600" marR="0" lvl="7"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8pPr>
              <a:lvl9pPr marL="4114800" marR="0" lvl="8"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9pPr>
            </a:lstStyle>
            <a:p>
              <a:pPr marL="0" indent="0" algn="ctr"/>
              <a:r>
                <a:rPr lang="en-CA" sz="1200" b="0">
                  <a:solidFill>
                    <a:schemeClr val="tx1"/>
                  </a:solidFill>
                </a:rPr>
                <a:t>How does this solution make a difference?</a:t>
              </a:r>
            </a:p>
          </p:txBody>
        </p:sp>
      </p:grpSp>
      <p:grpSp>
        <p:nvGrpSpPr>
          <p:cNvPr id="26" name="Group 25">
            <a:extLst>
              <a:ext uri="{FF2B5EF4-FFF2-40B4-BE49-F238E27FC236}">
                <a16:creationId xmlns:a16="http://schemas.microsoft.com/office/drawing/2014/main" id="{5F8DEC8C-76A4-6E94-77B6-848949E39E2E}"/>
              </a:ext>
            </a:extLst>
          </p:cNvPr>
          <p:cNvGrpSpPr/>
          <p:nvPr/>
        </p:nvGrpSpPr>
        <p:grpSpPr>
          <a:xfrm>
            <a:off x="7111521" y="3493041"/>
            <a:ext cx="1073686" cy="1106848"/>
            <a:chOff x="7111521" y="3493041"/>
            <a:chExt cx="1073686" cy="1106848"/>
          </a:xfrm>
        </p:grpSpPr>
        <p:pic>
          <p:nvPicPr>
            <p:cNvPr id="17" name="Google Shape;869;p78">
              <a:extLst>
                <a:ext uri="{FF2B5EF4-FFF2-40B4-BE49-F238E27FC236}">
                  <a16:creationId xmlns:a16="http://schemas.microsoft.com/office/drawing/2014/main" id="{DB36E3B3-959E-6AA7-D439-F108AAB5F807}"/>
                </a:ext>
              </a:extLst>
            </p:cNvPr>
            <p:cNvPicPr preferRelativeResize="0"/>
            <p:nvPr/>
          </p:nvPicPr>
          <p:blipFill>
            <a:blip r:embed="rId7">
              <a:alphaModFix amt="80000"/>
            </a:blip>
            <a:stretch>
              <a:fillRect/>
            </a:stretch>
          </p:blipFill>
          <p:spPr>
            <a:xfrm rot="14816701" flipH="1">
              <a:off x="7194421" y="3637357"/>
              <a:ext cx="539481" cy="250849"/>
            </a:xfrm>
            <a:prstGeom prst="rect">
              <a:avLst/>
            </a:prstGeom>
            <a:noFill/>
            <a:ln>
              <a:noFill/>
            </a:ln>
          </p:spPr>
        </p:pic>
        <p:sp>
          <p:nvSpPr>
            <p:cNvPr id="18" name="Google Shape;376;p53">
              <a:extLst>
                <a:ext uri="{FF2B5EF4-FFF2-40B4-BE49-F238E27FC236}">
                  <a16:creationId xmlns:a16="http://schemas.microsoft.com/office/drawing/2014/main" id="{3BBBFAFF-9577-E994-B774-810AA63F0722}"/>
                </a:ext>
              </a:extLst>
            </p:cNvPr>
            <p:cNvSpPr txBox="1">
              <a:spLocks/>
            </p:cNvSpPr>
            <p:nvPr/>
          </p:nvSpPr>
          <p:spPr>
            <a:xfrm>
              <a:off x="7111521" y="3999479"/>
              <a:ext cx="1073686" cy="60041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accent2"/>
                </a:buClr>
                <a:buSzPts val="2400"/>
                <a:buFont typeface="Concert One"/>
                <a:buNone/>
                <a:defRPr sz="2400" b="1" i="0" u="none" strike="noStrike" cap="none">
                  <a:solidFill>
                    <a:schemeClr val="accent2"/>
                  </a:solidFill>
                  <a:latin typeface="Arial" panose="020B0604020202020204" pitchFamily="34" charset="0"/>
                  <a:ea typeface="Arial" panose="020B0604020202020204" pitchFamily="34" charset="0"/>
                  <a:cs typeface="Arial" panose="020B0604020202020204" pitchFamily="34" charset="0"/>
                  <a:sym typeface="Concert One"/>
                </a:defRPr>
              </a:lvl1pPr>
              <a:lvl2pPr marL="914400" marR="0" lvl="1"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2pPr>
              <a:lvl3pPr marL="1371600" marR="0" lvl="2"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3pPr>
              <a:lvl4pPr marL="1828800" marR="0" lvl="3"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4pPr>
              <a:lvl5pPr marL="2286000" marR="0" lvl="4"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5pPr>
              <a:lvl6pPr marL="2743200" marR="0" lvl="5"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6pPr>
              <a:lvl7pPr marL="3200400" marR="0" lvl="6"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7pPr>
              <a:lvl8pPr marL="3657600" marR="0" lvl="7"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8pPr>
              <a:lvl9pPr marL="4114800" marR="0" lvl="8"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9pPr>
            </a:lstStyle>
            <a:p>
              <a:pPr marL="0" indent="0" algn="ctr"/>
              <a:r>
                <a:rPr lang="en-CA" sz="1200" b="0">
                  <a:solidFill>
                    <a:schemeClr val="tx1"/>
                  </a:solidFill>
                </a:rPr>
                <a:t>Why is this solution a great idea?</a:t>
              </a:r>
            </a:p>
          </p:txBody>
        </p:sp>
      </p:grpSp>
    </p:spTree>
    <p:custDataLst>
      <p:tags r:id="rId1"/>
    </p:custDataLst>
    <p:extLst>
      <p:ext uri="{BB962C8B-B14F-4D97-AF65-F5344CB8AC3E}">
        <p14:creationId xmlns:p14="http://schemas.microsoft.com/office/powerpoint/2010/main" val="98554563"/>
      </p:ext>
    </p:extLst>
  </p:cSld>
  <p:clrMapOvr>
    <a:masterClrMapping/>
  </p:clrMapOvr>
  <p:transition spd="slow" advTm="130000">
    <p:wipe dir="r"/>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376"/>
                                            </p:tgtEl>
                                            <p:attrNameLst>
                                              <p:attrName>style.visibility</p:attrName>
                                            </p:attrNameLst>
                                          </p:cBhvr>
                                          <p:to>
                                            <p:strVal val="visible"/>
                                          </p:to>
                                        </p:set>
                                        <p:anim calcmode="lin" valueType="num">
                                          <p:cBhvr additive="base">
                                            <p:cTn id="7" dur="1000"/>
                                            <p:tgtEl>
                                              <p:spTgt spid="376"/>
                                            </p:tgtEl>
                                            <p:attrNameLst>
                                              <p:attrName>ppt_y</p:attrName>
                                            </p:attrNameLst>
                                          </p:cBhvr>
                                          <p:tavLst>
                                            <p:tav tm="0">
                                              <p:val>
                                                <p:strVal val="#ppt_y-1"/>
                                              </p:val>
                                            </p:tav>
                                            <p:tav tm="100000">
                                              <p:val>
                                                <p:strVal val="#ppt_y"/>
                                              </p:val>
                                            </p:tav>
                                          </p:tavLst>
                                        </p:anim>
                                      </p:childTnLst>
                                    </p:cTn>
                                  </p:par>
                                  <p:par>
                                    <p:cTn id="8" presetID="2" presetClass="entr" presetSubtype="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additive="base">
                                            <p:cTn id="10" dur="1000"/>
                                            <p:tgtEl>
                                              <p:spTgt spid="2"/>
                                            </p:tgtEl>
                                            <p:attrNameLst>
                                              <p:attrName>ppt_y</p:attrName>
                                            </p:attrNameLst>
                                          </p:cBhvr>
                                          <p:tavLst>
                                            <p:tav tm="0">
                                              <p:val>
                                                <p:strVal val="#ppt_y-1"/>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1000"/>
                                            <p:tgtEl>
                                              <p:spTgt spid="20"/>
                                            </p:tgtEl>
                                          </p:cBhvr>
                                        </p:animEffect>
                                        <p:anim calcmode="lin" valueType="num">
                                          <p:cBhvr>
                                            <p:cTn id="16" dur="1000" fill="hold"/>
                                            <p:tgtEl>
                                              <p:spTgt spid="20"/>
                                            </p:tgtEl>
                                            <p:attrNameLst>
                                              <p:attrName>ppt_x</p:attrName>
                                            </p:attrNameLst>
                                          </p:cBhvr>
                                          <p:tavLst>
                                            <p:tav tm="0">
                                              <p:val>
                                                <p:strVal val="#ppt_x"/>
                                              </p:val>
                                            </p:tav>
                                            <p:tav tm="100000">
                                              <p:val>
                                                <p:strVal val="#ppt_x"/>
                                              </p:val>
                                            </p:tav>
                                          </p:tavLst>
                                        </p:anim>
                                        <p:anim calcmode="lin" valueType="num">
                                          <p:cBhvr>
                                            <p:cTn id="17"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1000"/>
                                            <p:tgtEl>
                                              <p:spTgt spid="21"/>
                                            </p:tgtEl>
                                          </p:cBhvr>
                                        </p:animEffect>
                                        <p:anim calcmode="lin" valueType="num">
                                          <p:cBhvr>
                                            <p:cTn id="23" dur="1000" fill="hold"/>
                                            <p:tgtEl>
                                              <p:spTgt spid="21"/>
                                            </p:tgtEl>
                                            <p:attrNameLst>
                                              <p:attrName>ppt_x</p:attrName>
                                            </p:attrNameLst>
                                          </p:cBhvr>
                                          <p:tavLst>
                                            <p:tav tm="0">
                                              <p:val>
                                                <p:strVal val="#ppt_x"/>
                                              </p:val>
                                            </p:tav>
                                            <p:tav tm="100000">
                                              <p:val>
                                                <p:strVal val="#ppt_x"/>
                                              </p:val>
                                            </p:tav>
                                          </p:tavLst>
                                        </p:anim>
                                        <p:anim calcmode="lin" valueType="num">
                                          <p:cBhvr>
                                            <p:cTn id="24"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1000"/>
                                            <p:tgtEl>
                                              <p:spTgt spid="22"/>
                                            </p:tgtEl>
                                          </p:cBhvr>
                                        </p:animEffect>
                                        <p:anim calcmode="lin" valueType="num">
                                          <p:cBhvr>
                                            <p:cTn id="30" dur="1000" fill="hold"/>
                                            <p:tgtEl>
                                              <p:spTgt spid="22"/>
                                            </p:tgtEl>
                                            <p:attrNameLst>
                                              <p:attrName>ppt_x</p:attrName>
                                            </p:attrNameLst>
                                          </p:cBhvr>
                                          <p:tavLst>
                                            <p:tav tm="0">
                                              <p:val>
                                                <p:strVal val="#ppt_x"/>
                                              </p:val>
                                            </p:tav>
                                            <p:tav tm="100000">
                                              <p:val>
                                                <p:strVal val="#ppt_x"/>
                                              </p:val>
                                            </p:tav>
                                          </p:tavLst>
                                        </p:anim>
                                        <p:anim calcmode="lin" valueType="num">
                                          <p:cBhvr>
                                            <p:cTn id="31"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fade">
                                          <p:cBhvr>
                                            <p:cTn id="36" dur="500"/>
                                            <p:tgtEl>
                                              <p:spTgt spid="23"/>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fade">
                                          <p:cBhvr>
                                            <p:cTn id="41" dur="500"/>
                                            <p:tgtEl>
                                              <p:spTgt spid="24"/>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25"/>
                                            </p:tgtEl>
                                            <p:attrNameLst>
                                              <p:attrName>style.visibility</p:attrName>
                                            </p:attrNameLst>
                                          </p:cBhvr>
                                          <p:to>
                                            <p:strVal val="visible"/>
                                          </p:to>
                                        </p:set>
                                        <p:animEffect transition="in" filter="fade">
                                          <p:cBhvr>
                                            <p:cTn id="46" dur="500"/>
                                            <p:tgtEl>
                                              <p:spTgt spid="25"/>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26"/>
                                            </p:tgtEl>
                                            <p:attrNameLst>
                                              <p:attrName>style.visibility</p:attrName>
                                            </p:attrNameLst>
                                          </p:cBhvr>
                                          <p:to>
                                            <p:strVal val="visible"/>
                                          </p:to>
                                        </p:set>
                                        <p:animEffect transition="in" filter="fade">
                                          <p:cBhvr>
                                            <p:cTn id="5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376"/>
                                            </p:tgtEl>
                                            <p:attrNameLst>
                                              <p:attrName>style.visibility</p:attrName>
                                            </p:attrNameLst>
                                          </p:cBhvr>
                                          <p:to>
                                            <p:strVal val="visible"/>
                                          </p:to>
                                        </p:set>
                                        <p:anim calcmode="lin" valueType="num">
                                          <p:cBhvr additive="base">
                                            <p:cTn id="7" dur="1000"/>
                                            <p:tgtEl>
                                              <p:spTgt spid="376"/>
                                            </p:tgtEl>
                                            <p:attrNameLst>
                                              <p:attrName>ppt_y</p:attrName>
                                            </p:attrNameLst>
                                          </p:cBhvr>
                                          <p:tavLst>
                                            <p:tav tm="0">
                                              <p:val>
                                                <p:strVal val="#ppt_y-1"/>
                                              </p:val>
                                            </p:tav>
                                            <p:tav tm="100000">
                                              <p:val>
                                                <p:strVal val="#ppt_y"/>
                                              </p:val>
                                            </p:tav>
                                          </p:tavLst>
                                        </p:anim>
                                      </p:childTnLst>
                                    </p:cTn>
                                  </p:par>
                                  <p:par>
                                    <p:cTn id="8" presetID="2" presetClass="entr" presetSubtype="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additive="base">
                                            <p:cTn id="10" dur="1000"/>
                                            <p:tgtEl>
                                              <p:spTgt spid="2"/>
                                            </p:tgtEl>
                                            <p:attrNameLst>
                                              <p:attrName>ppt_y</p:attrName>
                                            </p:attrNameLst>
                                          </p:cBhvr>
                                          <p:tavLst>
                                            <p:tav tm="0">
                                              <p:val>
                                                <p:strVal val="#ppt_y-1"/>
                                              </p:val>
                                            </p:tav>
                                            <p:tav tm="100000">
                                              <p:val>
                                                <p:strVal val="#ppt_y"/>
                                              </p:val>
                                            </p:tav>
                                          </p:tavLst>
                                        </p:anim>
                                      </p:childTnLst>
                                    </p:cTn>
                                  </p:par>
                                  <p:par>
                                    <p:cTn id="11" presetID="1" presetClass="mediacall" presetSubtype="0" fill="hold" nodeType="withEffect">
                                      <p:stCondLst>
                                        <p:cond delay="0"/>
                                      </p:stCondLst>
                                      <p:childTnLst>
                                        <p:cmd type="call" cmd="playFrom(0.0)">
                                          <p:cBhvr>
                                            <p:cTn id="12" dur="74168"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19"/>
                    </p:tgtEl>
                  </p:cMediaNode>
                </p:audio>
              </p:childTnLst>
            </p:cTn>
          </p:par>
        </p:tn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sp>
        <p:nvSpPr>
          <p:cNvPr id="376" name="Google Shape;376;p53"/>
          <p:cNvSpPr txBox="1">
            <a:spLocks noGrp="1"/>
          </p:cNvSpPr>
          <p:nvPr>
            <p:ph type="subTitle" idx="1"/>
          </p:nvPr>
        </p:nvSpPr>
        <p:spPr>
          <a:xfrm>
            <a:off x="1603899" y="543611"/>
            <a:ext cx="6101717" cy="60041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CA"/>
              <a:t>A solution to this challenge</a:t>
            </a:r>
            <a:endParaRPr/>
          </a:p>
        </p:txBody>
      </p:sp>
      <p:pic>
        <p:nvPicPr>
          <p:cNvPr id="4" name="Picture 3">
            <a:extLst>
              <a:ext uri="{FF2B5EF4-FFF2-40B4-BE49-F238E27FC236}">
                <a16:creationId xmlns:a16="http://schemas.microsoft.com/office/drawing/2014/main" id="{94EF5B74-629E-570B-61BA-C31F83ED433E}"/>
              </a:ext>
            </a:extLst>
          </p:cNvPr>
          <p:cNvPicPr>
            <a:picLocks noChangeAspect="1"/>
          </p:cNvPicPr>
          <p:nvPr/>
        </p:nvPicPr>
        <p:blipFill>
          <a:blip r:embed="rId4"/>
          <a:stretch>
            <a:fillRect/>
          </a:stretch>
        </p:blipFill>
        <p:spPr>
          <a:xfrm>
            <a:off x="3886063" y="1144021"/>
            <a:ext cx="3819553" cy="3248049"/>
          </a:xfrm>
          <a:prstGeom prst="rect">
            <a:avLst/>
          </a:prstGeom>
          <a:ln>
            <a:noFill/>
          </a:ln>
          <a:effectLst>
            <a:outerShdw blurRad="292100" dist="139700" dir="2700000" algn="tl" rotWithShape="0">
              <a:srgbClr val="333333">
                <a:alpha val="65000"/>
              </a:srgbClr>
            </a:outerShdw>
          </a:effectLst>
        </p:spPr>
      </p:pic>
      <p:pic>
        <p:nvPicPr>
          <p:cNvPr id="7" name="Google Shape;1362;p101">
            <a:extLst>
              <a:ext uri="{FF2B5EF4-FFF2-40B4-BE49-F238E27FC236}">
                <a16:creationId xmlns:a16="http://schemas.microsoft.com/office/drawing/2014/main" id="{2515AD59-0B9B-8951-1590-8EBC696CCAFC}"/>
              </a:ext>
            </a:extLst>
          </p:cNvPr>
          <p:cNvPicPr preferRelativeResize="0"/>
          <p:nvPr/>
        </p:nvPicPr>
        <p:blipFill>
          <a:blip r:embed="rId5">
            <a:alphaModFix/>
          </a:blip>
          <a:stretch>
            <a:fillRect/>
          </a:stretch>
        </p:blipFill>
        <p:spPr>
          <a:xfrm>
            <a:off x="1709416" y="2604402"/>
            <a:ext cx="2071131" cy="1995487"/>
          </a:xfrm>
          <a:prstGeom prst="rect">
            <a:avLst/>
          </a:prstGeom>
          <a:noFill/>
          <a:ln>
            <a:noFill/>
          </a:ln>
          <a:effectLst>
            <a:outerShdw blurRad="50800" dist="38100" dir="5400000" algn="t" rotWithShape="0">
              <a:prstClr val="black">
                <a:alpha val="40000"/>
              </a:prstClr>
            </a:outerShdw>
          </a:effectLst>
        </p:spPr>
      </p:pic>
      <p:sp>
        <p:nvSpPr>
          <p:cNvPr id="6" name="TextBox 5">
            <a:extLst>
              <a:ext uri="{FF2B5EF4-FFF2-40B4-BE49-F238E27FC236}">
                <a16:creationId xmlns:a16="http://schemas.microsoft.com/office/drawing/2014/main" id="{FC455106-DF49-C963-707D-D0027654F837}"/>
              </a:ext>
            </a:extLst>
          </p:cNvPr>
          <p:cNvSpPr txBox="1"/>
          <p:nvPr/>
        </p:nvSpPr>
        <p:spPr>
          <a:xfrm>
            <a:off x="1874154" y="3017369"/>
            <a:ext cx="1741653" cy="1169551"/>
          </a:xfrm>
          <a:prstGeom prst="rect">
            <a:avLst/>
          </a:prstGeom>
          <a:noFill/>
        </p:spPr>
        <p:txBody>
          <a:bodyPr wrap="square">
            <a:spAutoFit/>
          </a:bodyPr>
          <a:lstStyle/>
          <a:p>
            <a:r>
              <a:rPr lang="en-CA"/>
              <a:t>https://www.cbc.ca/news/canada/new-brunswick/social-work-public-library-1.6520725</a:t>
            </a:r>
          </a:p>
        </p:txBody>
      </p:sp>
      <p:pic>
        <p:nvPicPr>
          <p:cNvPr id="9" name="Google Shape;412;p55">
            <a:extLst>
              <a:ext uri="{FF2B5EF4-FFF2-40B4-BE49-F238E27FC236}">
                <a16:creationId xmlns:a16="http://schemas.microsoft.com/office/drawing/2014/main" id="{447E3D26-96F1-3D9E-7196-B0FF32F5C24A}"/>
              </a:ext>
            </a:extLst>
          </p:cNvPr>
          <p:cNvPicPr preferRelativeResize="0"/>
          <p:nvPr/>
        </p:nvPicPr>
        <p:blipFill>
          <a:blip r:embed="rId6">
            <a:alphaModFix amt="80000"/>
          </a:blip>
          <a:stretch>
            <a:fillRect/>
          </a:stretch>
        </p:blipFill>
        <p:spPr>
          <a:xfrm rot="1856756">
            <a:off x="2129337" y="1326376"/>
            <a:ext cx="1579416" cy="716443"/>
          </a:xfrm>
          <a:prstGeom prst="rect">
            <a:avLst/>
          </a:prstGeom>
          <a:noFill/>
          <a:ln>
            <a:noFill/>
          </a:ln>
        </p:spPr>
      </p:pic>
    </p:spTree>
    <p:custDataLst>
      <p:tags r:id="rId1"/>
    </p:custDataLst>
    <p:extLst>
      <p:ext uri="{BB962C8B-B14F-4D97-AF65-F5344CB8AC3E}">
        <p14:creationId xmlns:p14="http://schemas.microsoft.com/office/powerpoint/2010/main" val="2591809543"/>
      </p:ext>
    </p:extLst>
  </p:cSld>
  <p:clrMapOvr>
    <a:masterClrMapping/>
  </p:clrMapOvr>
  <p:transition spd="slow" advTm="130000">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376"/>
                                        </p:tgtEl>
                                        <p:attrNameLst>
                                          <p:attrName>style.visibility</p:attrName>
                                        </p:attrNameLst>
                                      </p:cBhvr>
                                      <p:to>
                                        <p:strVal val="visible"/>
                                      </p:to>
                                    </p:set>
                                    <p:anim calcmode="lin" valueType="num">
                                      <p:cBhvr additive="base">
                                        <p:cTn id="7" dur="1000"/>
                                        <p:tgtEl>
                                          <p:spTgt spid="37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C5F95890-9AB1-A4A1-AD43-307923A68440}"/>
              </a:ext>
            </a:extLst>
          </p:cNvPr>
          <p:cNvSpPr/>
          <p:nvPr/>
        </p:nvSpPr>
        <p:spPr>
          <a:xfrm>
            <a:off x="2527069" y="3597461"/>
            <a:ext cx="3424844" cy="1047017"/>
          </a:xfrm>
          <a:prstGeom prst="roundRect">
            <a:avLst/>
          </a:prstGeom>
          <a:solidFill>
            <a:srgbClr val="F1D3E2"/>
          </a:solidFill>
          <a:ln>
            <a:noFill/>
          </a:ln>
        </p:spPr>
        <p:style>
          <a:lnRef idx="2">
            <a:schemeClr val="accent3">
              <a:shade val="15000"/>
            </a:schemeClr>
          </a:lnRef>
          <a:fillRef idx="1">
            <a:schemeClr val="accent3"/>
          </a:fillRef>
          <a:effectRef idx="0">
            <a:schemeClr val="accent3"/>
          </a:effectRef>
          <a:fontRef idx="minor">
            <a:schemeClr val="lt1"/>
          </a:fontRef>
        </p:style>
        <p:txBody>
          <a:bodyPr lIns="252000" numCol="1" rtlCol="0" anchor="ctr">
            <a:normAutofit fontScale="92500" lnSpcReduction="20000"/>
          </a:bodyPr>
          <a:lstStyle/>
          <a:p>
            <a:pPr marL="285750" indent="-285750">
              <a:buFont typeface="Arial" panose="020B0604020202020204" pitchFamily="34" charset="0"/>
              <a:buChar char="•"/>
            </a:pPr>
            <a:r>
              <a:rPr lang="en-CA">
                <a:solidFill>
                  <a:schemeClr val="tx1"/>
                </a:solidFill>
              </a:rPr>
              <a:t>Everyone is welcome at the library</a:t>
            </a:r>
          </a:p>
          <a:p>
            <a:pPr marL="285750" indent="-285750">
              <a:buFont typeface="Arial" panose="020B0604020202020204" pitchFamily="34" charset="0"/>
              <a:buChar char="•"/>
            </a:pPr>
            <a:r>
              <a:rPr lang="en-CA">
                <a:solidFill>
                  <a:schemeClr val="tx1"/>
                </a:solidFill>
              </a:rPr>
              <a:t>Librarians aren’t trained social workers</a:t>
            </a:r>
          </a:p>
          <a:p>
            <a:pPr marL="285750" indent="-285750">
              <a:buFont typeface="Arial" panose="020B0604020202020204" pitchFamily="34" charset="0"/>
              <a:buChar char="•"/>
            </a:pPr>
            <a:r>
              <a:rPr lang="en-CA">
                <a:solidFill>
                  <a:schemeClr val="tx1"/>
                </a:solidFill>
              </a:rPr>
              <a:t>Community services can be hard to find and access for some people</a:t>
            </a:r>
          </a:p>
        </p:txBody>
      </p:sp>
      <p:sp>
        <p:nvSpPr>
          <p:cNvPr id="14" name="Rectangle: Rounded Corners 13">
            <a:extLst>
              <a:ext uri="{FF2B5EF4-FFF2-40B4-BE49-F238E27FC236}">
                <a16:creationId xmlns:a16="http://schemas.microsoft.com/office/drawing/2014/main" id="{032567F0-0276-499A-E767-F1182CF374ED}"/>
              </a:ext>
            </a:extLst>
          </p:cNvPr>
          <p:cNvSpPr/>
          <p:nvPr/>
        </p:nvSpPr>
        <p:spPr>
          <a:xfrm>
            <a:off x="2527069" y="2424616"/>
            <a:ext cx="3424844" cy="913496"/>
          </a:xfrm>
          <a:prstGeom prst="roundRect">
            <a:avLst/>
          </a:prstGeom>
          <a:solidFill>
            <a:srgbClr val="C6CFEC"/>
          </a:solidFill>
          <a:ln>
            <a:noFill/>
          </a:ln>
        </p:spPr>
        <p:style>
          <a:lnRef idx="2">
            <a:schemeClr val="accent3">
              <a:shade val="15000"/>
            </a:schemeClr>
          </a:lnRef>
          <a:fillRef idx="1">
            <a:schemeClr val="accent3"/>
          </a:fillRef>
          <a:effectRef idx="0">
            <a:schemeClr val="accent3"/>
          </a:effectRef>
          <a:fontRef idx="minor">
            <a:schemeClr val="lt1"/>
          </a:fontRef>
        </p:style>
        <p:txBody>
          <a:bodyPr lIns="252000" numCol="1" rtlCol="0" anchor="ctr"/>
          <a:lstStyle/>
          <a:p>
            <a:pPr marL="285750" indent="-285750">
              <a:buFont typeface="Arial" panose="020B0604020202020204" pitchFamily="34" charset="0"/>
              <a:buChar char="•"/>
            </a:pPr>
            <a:r>
              <a:rPr lang="en-CA">
                <a:solidFill>
                  <a:schemeClr val="tx1"/>
                </a:solidFill>
              </a:rPr>
              <a:t>A social worker at the library will best connect people with services (including employment) in the community</a:t>
            </a:r>
          </a:p>
        </p:txBody>
      </p:sp>
      <p:sp>
        <p:nvSpPr>
          <p:cNvPr id="13" name="Rectangle: Rounded Corners 12">
            <a:extLst>
              <a:ext uri="{FF2B5EF4-FFF2-40B4-BE49-F238E27FC236}">
                <a16:creationId xmlns:a16="http://schemas.microsoft.com/office/drawing/2014/main" id="{BA105C67-0CE2-D063-12AB-9E6745C5EE42}"/>
              </a:ext>
            </a:extLst>
          </p:cNvPr>
          <p:cNvSpPr/>
          <p:nvPr/>
        </p:nvSpPr>
        <p:spPr>
          <a:xfrm>
            <a:off x="2527069" y="1264663"/>
            <a:ext cx="3424844" cy="802809"/>
          </a:xfrm>
          <a:prstGeom prst="roundRect">
            <a:avLst/>
          </a:prstGeom>
          <a:solidFill>
            <a:srgbClr val="DBD053"/>
          </a:solidFill>
          <a:ln>
            <a:noFill/>
          </a:ln>
        </p:spPr>
        <p:style>
          <a:lnRef idx="2">
            <a:schemeClr val="accent3">
              <a:shade val="15000"/>
            </a:schemeClr>
          </a:lnRef>
          <a:fillRef idx="1">
            <a:schemeClr val="accent3"/>
          </a:fillRef>
          <a:effectRef idx="0">
            <a:schemeClr val="accent3"/>
          </a:effectRef>
          <a:fontRef idx="minor">
            <a:schemeClr val="lt1"/>
          </a:fontRef>
        </p:style>
        <p:txBody>
          <a:bodyPr lIns="252000" numCol="1" rtlCol="0" anchor="ctr"/>
          <a:lstStyle/>
          <a:p>
            <a:pPr marL="285750" indent="-285750">
              <a:buFont typeface="Arial" panose="020B0604020202020204" pitchFamily="34" charset="0"/>
              <a:buChar char="•"/>
            </a:pPr>
            <a:r>
              <a:rPr lang="en-CA">
                <a:solidFill>
                  <a:schemeClr val="tx1"/>
                </a:solidFill>
              </a:rPr>
              <a:t>People who go to the library</a:t>
            </a:r>
          </a:p>
          <a:p>
            <a:pPr marL="285750" indent="-285750">
              <a:buFont typeface="Arial" panose="020B0604020202020204" pitchFamily="34" charset="0"/>
              <a:buChar char="•"/>
            </a:pPr>
            <a:r>
              <a:rPr lang="en-CA">
                <a:solidFill>
                  <a:schemeClr val="tx1"/>
                </a:solidFill>
              </a:rPr>
              <a:t>Public libraries and librarians</a:t>
            </a:r>
          </a:p>
          <a:p>
            <a:pPr marL="285750" indent="-285750">
              <a:buFont typeface="Arial" panose="020B0604020202020204" pitchFamily="34" charset="0"/>
              <a:buChar char="•"/>
            </a:pPr>
            <a:r>
              <a:rPr lang="en-CA">
                <a:solidFill>
                  <a:schemeClr val="tx1"/>
                </a:solidFill>
              </a:rPr>
              <a:t>Social workers</a:t>
            </a:r>
          </a:p>
        </p:txBody>
      </p:sp>
      <p:sp>
        <p:nvSpPr>
          <p:cNvPr id="376" name="Google Shape;376;p53"/>
          <p:cNvSpPr txBox="1">
            <a:spLocks noGrp="1"/>
          </p:cNvSpPr>
          <p:nvPr>
            <p:ph type="subTitle" idx="1"/>
          </p:nvPr>
        </p:nvSpPr>
        <p:spPr>
          <a:xfrm>
            <a:off x="1603899" y="543611"/>
            <a:ext cx="6101717" cy="60041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CA"/>
              <a:t>Solution: Social Workers in the Library</a:t>
            </a:r>
            <a:endParaRPr/>
          </a:p>
        </p:txBody>
      </p:sp>
      <p:pic>
        <p:nvPicPr>
          <p:cNvPr id="4" name="Picture 3">
            <a:extLst>
              <a:ext uri="{FF2B5EF4-FFF2-40B4-BE49-F238E27FC236}">
                <a16:creationId xmlns:a16="http://schemas.microsoft.com/office/drawing/2014/main" id="{94EF5B74-629E-570B-61BA-C31F83ED433E}"/>
              </a:ext>
            </a:extLst>
          </p:cNvPr>
          <p:cNvPicPr>
            <a:picLocks noChangeAspect="1"/>
          </p:cNvPicPr>
          <p:nvPr/>
        </p:nvPicPr>
        <p:blipFill>
          <a:blip r:embed="rId4"/>
          <a:stretch>
            <a:fillRect/>
          </a:stretch>
        </p:blipFill>
        <p:spPr>
          <a:xfrm>
            <a:off x="6151418" y="1264663"/>
            <a:ext cx="2005492" cy="1705418"/>
          </a:xfrm>
          <a:prstGeom prst="rect">
            <a:avLst/>
          </a:prstGeom>
          <a:ln>
            <a:noFill/>
          </a:ln>
          <a:effectLst>
            <a:outerShdw blurRad="292100" dist="139700" dir="2700000" algn="tl" rotWithShape="0">
              <a:srgbClr val="333333">
                <a:alpha val="65000"/>
              </a:srgbClr>
            </a:outerShdw>
          </a:effectLst>
        </p:spPr>
      </p:pic>
      <p:grpSp>
        <p:nvGrpSpPr>
          <p:cNvPr id="9" name="Group 8">
            <a:extLst>
              <a:ext uri="{FF2B5EF4-FFF2-40B4-BE49-F238E27FC236}">
                <a16:creationId xmlns:a16="http://schemas.microsoft.com/office/drawing/2014/main" id="{C97B738F-9AD2-4330-9DB1-E5E1615981F1}"/>
              </a:ext>
            </a:extLst>
          </p:cNvPr>
          <p:cNvGrpSpPr/>
          <p:nvPr/>
        </p:nvGrpSpPr>
        <p:grpSpPr>
          <a:xfrm>
            <a:off x="1563857" y="1027643"/>
            <a:ext cx="1229947" cy="1266485"/>
            <a:chOff x="1563857" y="1027643"/>
            <a:chExt cx="1229947" cy="1266485"/>
          </a:xfrm>
        </p:grpSpPr>
        <p:pic>
          <p:nvPicPr>
            <p:cNvPr id="2" name="Google Shape;1361;p101">
              <a:extLst>
                <a:ext uri="{FF2B5EF4-FFF2-40B4-BE49-F238E27FC236}">
                  <a16:creationId xmlns:a16="http://schemas.microsoft.com/office/drawing/2014/main" id="{443CF864-FA2C-8A6F-DC7E-9FDB963D9FB4}"/>
                </a:ext>
              </a:extLst>
            </p:cNvPr>
            <p:cNvPicPr preferRelativeResize="0"/>
            <p:nvPr/>
          </p:nvPicPr>
          <p:blipFill>
            <a:blip r:embed="rId5">
              <a:alphaModFix/>
            </a:blip>
            <a:stretch>
              <a:fillRect/>
            </a:stretch>
          </p:blipFill>
          <p:spPr>
            <a:xfrm>
              <a:off x="1563857" y="1027643"/>
              <a:ext cx="1229947" cy="1266485"/>
            </a:xfrm>
            <a:prstGeom prst="rect">
              <a:avLst/>
            </a:prstGeom>
            <a:noFill/>
            <a:ln>
              <a:noFill/>
            </a:ln>
            <a:effectLst>
              <a:outerShdw blurRad="50800" dist="38100" dir="8100000" algn="tr" rotWithShape="0">
                <a:prstClr val="black">
                  <a:alpha val="40000"/>
                </a:prstClr>
              </a:outerShdw>
            </a:effectLst>
          </p:spPr>
        </p:pic>
        <p:sp>
          <p:nvSpPr>
            <p:cNvPr id="5" name="Google Shape;376;p53">
              <a:extLst>
                <a:ext uri="{FF2B5EF4-FFF2-40B4-BE49-F238E27FC236}">
                  <a16:creationId xmlns:a16="http://schemas.microsoft.com/office/drawing/2014/main" id="{0DA42980-56BD-54F9-AE3B-610C6E8AFF4C}"/>
                </a:ext>
              </a:extLst>
            </p:cNvPr>
            <p:cNvSpPr txBox="1">
              <a:spLocks/>
            </p:cNvSpPr>
            <p:nvPr/>
          </p:nvSpPr>
          <p:spPr>
            <a:xfrm>
              <a:off x="1672635" y="1327560"/>
              <a:ext cx="979135" cy="60041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accent2"/>
                </a:buClr>
                <a:buSzPts val="2400"/>
                <a:buFont typeface="Concert One"/>
                <a:buNone/>
                <a:defRPr sz="2400" b="1" i="0" u="none" strike="noStrike" cap="none">
                  <a:solidFill>
                    <a:schemeClr val="accent2"/>
                  </a:solidFill>
                  <a:latin typeface="Arial" panose="020B0604020202020204" pitchFamily="34" charset="0"/>
                  <a:ea typeface="Arial" panose="020B0604020202020204" pitchFamily="34" charset="0"/>
                  <a:cs typeface="Arial" panose="020B0604020202020204" pitchFamily="34" charset="0"/>
                  <a:sym typeface="Concert One"/>
                </a:defRPr>
              </a:lvl1pPr>
              <a:lvl2pPr marL="914400" marR="0" lvl="1"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2pPr>
              <a:lvl3pPr marL="1371600" marR="0" lvl="2"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3pPr>
              <a:lvl4pPr marL="1828800" marR="0" lvl="3"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4pPr>
              <a:lvl5pPr marL="2286000" marR="0" lvl="4"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5pPr>
              <a:lvl6pPr marL="2743200" marR="0" lvl="5"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6pPr>
              <a:lvl7pPr marL="3200400" marR="0" lvl="6"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7pPr>
              <a:lvl8pPr marL="3657600" marR="0" lvl="7"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8pPr>
              <a:lvl9pPr marL="4114800" marR="0" lvl="8"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9pPr>
            </a:lstStyle>
            <a:p>
              <a:pPr marL="0" indent="0" algn="ctr"/>
              <a:r>
                <a:rPr lang="en-CA" sz="2800" b="0">
                  <a:solidFill>
                    <a:schemeClr val="tx1"/>
                  </a:solidFill>
                </a:rPr>
                <a:t>Who</a:t>
              </a:r>
            </a:p>
          </p:txBody>
        </p:sp>
      </p:grpSp>
      <p:grpSp>
        <p:nvGrpSpPr>
          <p:cNvPr id="10" name="Group 9">
            <a:extLst>
              <a:ext uri="{FF2B5EF4-FFF2-40B4-BE49-F238E27FC236}">
                <a16:creationId xmlns:a16="http://schemas.microsoft.com/office/drawing/2014/main" id="{57A3FA42-3E06-9A21-D073-A55F6F66A7E9}"/>
              </a:ext>
            </a:extLst>
          </p:cNvPr>
          <p:cNvGrpSpPr/>
          <p:nvPr/>
        </p:nvGrpSpPr>
        <p:grpSpPr>
          <a:xfrm>
            <a:off x="1547934" y="2261007"/>
            <a:ext cx="1261791" cy="1266485"/>
            <a:chOff x="1547934" y="2261007"/>
            <a:chExt cx="1261791" cy="1266485"/>
          </a:xfrm>
        </p:grpSpPr>
        <p:pic>
          <p:nvPicPr>
            <p:cNvPr id="7" name="Google Shape;1362;p101">
              <a:extLst>
                <a:ext uri="{FF2B5EF4-FFF2-40B4-BE49-F238E27FC236}">
                  <a16:creationId xmlns:a16="http://schemas.microsoft.com/office/drawing/2014/main" id="{2515AD59-0B9B-8951-1590-8EBC696CCAFC}"/>
                </a:ext>
              </a:extLst>
            </p:cNvPr>
            <p:cNvPicPr preferRelativeResize="0"/>
            <p:nvPr/>
          </p:nvPicPr>
          <p:blipFill>
            <a:blip r:embed="rId6">
              <a:alphaModFix/>
            </a:blip>
            <a:stretch>
              <a:fillRect/>
            </a:stretch>
          </p:blipFill>
          <p:spPr>
            <a:xfrm>
              <a:off x="1547934" y="2261007"/>
              <a:ext cx="1261791" cy="1266485"/>
            </a:xfrm>
            <a:prstGeom prst="rect">
              <a:avLst/>
            </a:prstGeom>
            <a:noFill/>
            <a:ln>
              <a:noFill/>
            </a:ln>
            <a:effectLst>
              <a:outerShdw blurRad="50800" dist="38100" dir="5400000" algn="t" rotWithShape="0">
                <a:prstClr val="black">
                  <a:alpha val="40000"/>
                </a:prstClr>
              </a:outerShdw>
            </a:effectLst>
          </p:spPr>
        </p:pic>
        <p:sp>
          <p:nvSpPr>
            <p:cNvPr id="11" name="Google Shape;376;p53">
              <a:extLst>
                <a:ext uri="{FF2B5EF4-FFF2-40B4-BE49-F238E27FC236}">
                  <a16:creationId xmlns:a16="http://schemas.microsoft.com/office/drawing/2014/main" id="{9434D877-6361-6C0C-F94A-8677A3737D0E}"/>
                </a:ext>
              </a:extLst>
            </p:cNvPr>
            <p:cNvSpPr txBox="1">
              <a:spLocks/>
            </p:cNvSpPr>
            <p:nvPr/>
          </p:nvSpPr>
          <p:spPr>
            <a:xfrm>
              <a:off x="1672634" y="2577586"/>
              <a:ext cx="979135" cy="60041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accent2"/>
                </a:buClr>
                <a:buSzPts val="2400"/>
                <a:buFont typeface="Concert One"/>
                <a:buNone/>
                <a:defRPr sz="2400" b="1" i="0" u="none" strike="noStrike" cap="none">
                  <a:solidFill>
                    <a:schemeClr val="accent2"/>
                  </a:solidFill>
                  <a:latin typeface="Arial" panose="020B0604020202020204" pitchFamily="34" charset="0"/>
                  <a:ea typeface="Arial" panose="020B0604020202020204" pitchFamily="34" charset="0"/>
                  <a:cs typeface="Arial" panose="020B0604020202020204" pitchFamily="34" charset="0"/>
                  <a:sym typeface="Concert One"/>
                </a:defRPr>
              </a:lvl1pPr>
              <a:lvl2pPr marL="914400" marR="0" lvl="1"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2pPr>
              <a:lvl3pPr marL="1371600" marR="0" lvl="2"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3pPr>
              <a:lvl4pPr marL="1828800" marR="0" lvl="3"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4pPr>
              <a:lvl5pPr marL="2286000" marR="0" lvl="4"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5pPr>
              <a:lvl6pPr marL="2743200" marR="0" lvl="5"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6pPr>
              <a:lvl7pPr marL="3200400" marR="0" lvl="6"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7pPr>
              <a:lvl8pPr marL="3657600" marR="0" lvl="7"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8pPr>
              <a:lvl9pPr marL="4114800" marR="0" lvl="8"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9pPr>
            </a:lstStyle>
            <a:p>
              <a:pPr marL="0" indent="0" algn="ctr"/>
              <a:r>
                <a:rPr lang="en-CA" sz="2800" b="0">
                  <a:solidFill>
                    <a:schemeClr val="tx1"/>
                  </a:solidFill>
                </a:rPr>
                <a:t>How</a:t>
              </a:r>
            </a:p>
          </p:txBody>
        </p:sp>
      </p:grpSp>
      <p:grpSp>
        <p:nvGrpSpPr>
          <p:cNvPr id="16" name="Group 15">
            <a:extLst>
              <a:ext uri="{FF2B5EF4-FFF2-40B4-BE49-F238E27FC236}">
                <a16:creationId xmlns:a16="http://schemas.microsoft.com/office/drawing/2014/main" id="{252D2778-2A35-97B9-EBEA-AAF9E03C96FB}"/>
              </a:ext>
            </a:extLst>
          </p:cNvPr>
          <p:cNvGrpSpPr/>
          <p:nvPr/>
        </p:nvGrpSpPr>
        <p:grpSpPr>
          <a:xfrm>
            <a:off x="1498421" y="3527492"/>
            <a:ext cx="1360816" cy="1266485"/>
            <a:chOff x="1498421" y="3527492"/>
            <a:chExt cx="1360816" cy="1266485"/>
          </a:xfrm>
        </p:grpSpPr>
        <p:pic>
          <p:nvPicPr>
            <p:cNvPr id="3" name="Google Shape;1363;p101">
              <a:extLst>
                <a:ext uri="{FF2B5EF4-FFF2-40B4-BE49-F238E27FC236}">
                  <a16:creationId xmlns:a16="http://schemas.microsoft.com/office/drawing/2014/main" id="{9000AE78-6E03-4A34-92E2-49528AF1345F}"/>
                </a:ext>
              </a:extLst>
            </p:cNvPr>
            <p:cNvPicPr preferRelativeResize="0"/>
            <p:nvPr/>
          </p:nvPicPr>
          <p:blipFill>
            <a:blip r:embed="rId7">
              <a:alphaModFix/>
            </a:blip>
            <a:stretch>
              <a:fillRect/>
            </a:stretch>
          </p:blipFill>
          <p:spPr>
            <a:xfrm>
              <a:off x="1498421" y="3527492"/>
              <a:ext cx="1360816" cy="1266485"/>
            </a:xfrm>
            <a:prstGeom prst="rect">
              <a:avLst/>
            </a:prstGeom>
            <a:noFill/>
            <a:ln>
              <a:noFill/>
            </a:ln>
            <a:effectLst>
              <a:outerShdw blurRad="50800" dist="38100" dir="2700000" algn="tl" rotWithShape="0">
                <a:prstClr val="black">
                  <a:alpha val="40000"/>
                </a:prstClr>
              </a:outerShdw>
            </a:effectLst>
          </p:spPr>
        </p:pic>
        <p:sp>
          <p:nvSpPr>
            <p:cNvPr id="12" name="Google Shape;376;p53">
              <a:extLst>
                <a:ext uri="{FF2B5EF4-FFF2-40B4-BE49-F238E27FC236}">
                  <a16:creationId xmlns:a16="http://schemas.microsoft.com/office/drawing/2014/main" id="{3334091D-AF1A-8508-07BA-6BA1B8D36C89}"/>
                </a:ext>
              </a:extLst>
            </p:cNvPr>
            <p:cNvSpPr txBox="1">
              <a:spLocks/>
            </p:cNvSpPr>
            <p:nvPr/>
          </p:nvSpPr>
          <p:spPr>
            <a:xfrm>
              <a:off x="1672634" y="3815652"/>
              <a:ext cx="979135" cy="60041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accent2"/>
                </a:buClr>
                <a:buSzPts val="2400"/>
                <a:buFont typeface="Concert One"/>
                <a:buNone/>
                <a:defRPr sz="2400" b="1" i="0" u="none" strike="noStrike" cap="none">
                  <a:solidFill>
                    <a:schemeClr val="accent2"/>
                  </a:solidFill>
                  <a:latin typeface="Arial" panose="020B0604020202020204" pitchFamily="34" charset="0"/>
                  <a:ea typeface="Arial" panose="020B0604020202020204" pitchFamily="34" charset="0"/>
                  <a:cs typeface="Arial" panose="020B0604020202020204" pitchFamily="34" charset="0"/>
                  <a:sym typeface="Concert One"/>
                </a:defRPr>
              </a:lvl1pPr>
              <a:lvl2pPr marL="914400" marR="0" lvl="1"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2pPr>
              <a:lvl3pPr marL="1371600" marR="0" lvl="2"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3pPr>
              <a:lvl4pPr marL="1828800" marR="0" lvl="3"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4pPr>
              <a:lvl5pPr marL="2286000" marR="0" lvl="4"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5pPr>
              <a:lvl6pPr marL="2743200" marR="0" lvl="5"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6pPr>
              <a:lvl7pPr marL="3200400" marR="0" lvl="6"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7pPr>
              <a:lvl8pPr marL="3657600" marR="0" lvl="7"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8pPr>
              <a:lvl9pPr marL="4114800" marR="0" lvl="8"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9pPr>
            </a:lstStyle>
            <a:p>
              <a:pPr marL="0" indent="0" algn="ctr"/>
              <a:r>
                <a:rPr lang="en-CA" sz="2800" b="0">
                  <a:solidFill>
                    <a:schemeClr val="tx1"/>
                  </a:solidFill>
                </a:rPr>
                <a:t>Why</a:t>
              </a:r>
            </a:p>
          </p:txBody>
        </p:sp>
      </p:grpSp>
      <p:sp>
        <p:nvSpPr>
          <p:cNvPr id="17" name="TextBox 16">
            <a:extLst>
              <a:ext uri="{FF2B5EF4-FFF2-40B4-BE49-F238E27FC236}">
                <a16:creationId xmlns:a16="http://schemas.microsoft.com/office/drawing/2014/main" id="{E8E99255-90D4-4FC2-5C13-0DF73E346045}"/>
              </a:ext>
            </a:extLst>
          </p:cNvPr>
          <p:cNvSpPr txBox="1"/>
          <p:nvPr/>
        </p:nvSpPr>
        <p:spPr>
          <a:xfrm>
            <a:off x="6151418" y="3193145"/>
            <a:ext cx="2236124" cy="1384995"/>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139700" indent="0">
              <a:buNone/>
            </a:pPr>
            <a:r>
              <a:rPr lang="en-CA" b="1">
                <a:latin typeface="Arial" panose="020B0604020202020204" pitchFamily="34" charset="0"/>
                <a:cs typeface="Arial" panose="020B0604020202020204" pitchFamily="34" charset="0"/>
              </a:rPr>
              <a:t>Solution Statement: </a:t>
            </a:r>
            <a:r>
              <a:rPr lang="en-CA">
                <a:latin typeface="Arial" panose="020B0604020202020204" pitchFamily="34" charset="0"/>
                <a:cs typeface="Arial" panose="020B0604020202020204" pitchFamily="34" charset="0"/>
              </a:rPr>
              <a:t>Bring social and employment resources closer to the people who need and use them.</a:t>
            </a:r>
            <a:endParaRPr lang="en-CA"/>
          </a:p>
        </p:txBody>
      </p:sp>
    </p:spTree>
    <p:custDataLst>
      <p:tags r:id="rId1"/>
    </p:custDataLst>
    <p:extLst>
      <p:ext uri="{BB962C8B-B14F-4D97-AF65-F5344CB8AC3E}">
        <p14:creationId xmlns:p14="http://schemas.microsoft.com/office/powerpoint/2010/main" val="545162057"/>
      </p:ext>
    </p:extLst>
  </p:cSld>
  <p:clrMapOvr>
    <a:masterClrMapping/>
  </p:clrMapOvr>
  <p:transition spd="slow" advTm="130000">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376"/>
                                        </p:tgtEl>
                                        <p:attrNameLst>
                                          <p:attrName>style.visibility</p:attrName>
                                        </p:attrNameLst>
                                      </p:cBhvr>
                                      <p:to>
                                        <p:strVal val="visible"/>
                                      </p:to>
                                    </p:set>
                                    <p:anim calcmode="lin" valueType="num">
                                      <p:cBhvr additive="base">
                                        <p:cTn id="7" dur="1000"/>
                                        <p:tgtEl>
                                          <p:spTgt spid="376"/>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left)">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par>
                          <p:cTn id="24" fill="hold">
                            <p:stCondLst>
                              <p:cond delay="500"/>
                            </p:stCondLst>
                            <p:childTnLst>
                              <p:par>
                                <p:cTn id="25" presetID="22" presetClass="entr" presetSubtype="8" fill="hold" grpId="0"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left)">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1000"/>
                                        <p:tgtEl>
                                          <p:spTgt spid="16"/>
                                        </p:tgtEl>
                                      </p:cBhvr>
                                    </p:animEffect>
                                    <p:anim calcmode="lin" valueType="num">
                                      <p:cBhvr>
                                        <p:cTn id="33" dur="1000" fill="hold"/>
                                        <p:tgtEl>
                                          <p:spTgt spid="16"/>
                                        </p:tgtEl>
                                        <p:attrNameLst>
                                          <p:attrName>ppt_x</p:attrName>
                                        </p:attrNameLst>
                                      </p:cBhvr>
                                      <p:tavLst>
                                        <p:tav tm="0">
                                          <p:val>
                                            <p:strVal val="#ppt_x"/>
                                          </p:val>
                                        </p:tav>
                                        <p:tav tm="100000">
                                          <p:val>
                                            <p:strVal val="#ppt_x"/>
                                          </p:val>
                                        </p:tav>
                                      </p:tavLst>
                                    </p:anim>
                                    <p:anim calcmode="lin" valueType="num">
                                      <p:cBhvr>
                                        <p:cTn id="34" dur="1000" fill="hold"/>
                                        <p:tgtEl>
                                          <p:spTgt spid="16"/>
                                        </p:tgtEl>
                                        <p:attrNameLst>
                                          <p:attrName>ppt_y</p:attrName>
                                        </p:attrNameLst>
                                      </p:cBhvr>
                                      <p:tavLst>
                                        <p:tav tm="0">
                                          <p:val>
                                            <p:strVal val="#ppt_y+.1"/>
                                          </p:val>
                                        </p:tav>
                                        <p:tav tm="100000">
                                          <p:val>
                                            <p:strVal val="#ppt_y"/>
                                          </p:val>
                                        </p:tav>
                                      </p:tavLst>
                                    </p:anim>
                                  </p:childTnLst>
                                </p:cTn>
                              </p:par>
                            </p:childTnLst>
                          </p:cTn>
                        </p:par>
                        <p:par>
                          <p:cTn id="35" fill="hold">
                            <p:stCondLst>
                              <p:cond delay="1000"/>
                            </p:stCondLst>
                            <p:childTnLst>
                              <p:par>
                                <p:cTn id="36" presetID="22" presetClass="entr" presetSubtype="8" fill="hold" grpId="0" nodeType="after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wipe(left)">
                                      <p:cBhvr>
                                        <p:cTn id="38" dur="500"/>
                                        <p:tgtEl>
                                          <p:spTgt spid="15"/>
                                        </p:tgtEl>
                                      </p:cBhvr>
                                    </p:animEffect>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1000"/>
                                        <p:tgtEl>
                                          <p:spTgt spid="17"/>
                                        </p:tgtEl>
                                      </p:cBhvr>
                                    </p:animEffect>
                                    <p:anim calcmode="lin" valueType="num">
                                      <p:cBhvr>
                                        <p:cTn id="44" dur="1000" fill="hold"/>
                                        <p:tgtEl>
                                          <p:spTgt spid="17"/>
                                        </p:tgtEl>
                                        <p:attrNameLst>
                                          <p:attrName>ppt_x</p:attrName>
                                        </p:attrNameLst>
                                      </p:cBhvr>
                                      <p:tavLst>
                                        <p:tav tm="0">
                                          <p:val>
                                            <p:strVal val="#ppt_x"/>
                                          </p:val>
                                        </p:tav>
                                        <p:tav tm="100000">
                                          <p:val>
                                            <p:strVal val="#ppt_x"/>
                                          </p:val>
                                        </p:tav>
                                      </p:tavLst>
                                    </p:anim>
                                    <p:anim calcmode="lin" valueType="num">
                                      <p:cBhvr>
                                        <p:cTn id="45"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4" grpId="0" animBg="1"/>
      <p:bldP spid="13" grpId="0" animBg="1"/>
      <p:bldP spid="1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pic>
        <p:nvPicPr>
          <p:cNvPr id="342" name="Google Shape;342;p50"/>
          <p:cNvPicPr preferRelativeResize="0"/>
          <p:nvPr/>
        </p:nvPicPr>
        <p:blipFill>
          <a:blip r:embed="rId4">
            <a:alphaModFix amt="86000"/>
          </a:blip>
          <a:stretch>
            <a:fillRect/>
          </a:stretch>
        </p:blipFill>
        <p:spPr>
          <a:xfrm rot="1344117">
            <a:off x="3823925" y="1324475"/>
            <a:ext cx="1496149" cy="1160650"/>
          </a:xfrm>
          <a:prstGeom prst="rect">
            <a:avLst/>
          </a:prstGeom>
          <a:noFill/>
          <a:ln>
            <a:noFill/>
          </a:ln>
        </p:spPr>
      </p:pic>
      <p:sp>
        <p:nvSpPr>
          <p:cNvPr id="346" name="Google Shape;346;p50"/>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ELABORATE</a:t>
            </a:r>
            <a:endParaRPr/>
          </a:p>
        </p:txBody>
      </p:sp>
      <p:sp>
        <p:nvSpPr>
          <p:cNvPr id="343" name="Google Shape;343;p50"/>
          <p:cNvSpPr txBox="1">
            <a:spLocks noGrp="1"/>
          </p:cNvSpPr>
          <p:nvPr>
            <p:ph type="title" idx="2"/>
          </p:nvPr>
        </p:nvSpPr>
        <p:spPr>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04</a:t>
            </a:r>
            <a:endParaRPr/>
          </a:p>
        </p:txBody>
      </p:sp>
      <p:pic>
        <p:nvPicPr>
          <p:cNvPr id="344" name="Google Shape;344;p50"/>
          <p:cNvPicPr preferRelativeResize="0"/>
          <p:nvPr/>
        </p:nvPicPr>
        <p:blipFill rotWithShape="1">
          <a:blip r:embed="rId5">
            <a:alphaModFix/>
            <a:grayscl/>
          </a:blip>
          <a:srcRect t="16970" r="8892" b="21025"/>
          <a:stretch/>
        </p:blipFill>
        <p:spPr>
          <a:xfrm>
            <a:off x="6282000" y="2008762"/>
            <a:ext cx="2036850" cy="810276"/>
          </a:xfrm>
          <a:prstGeom prst="rect">
            <a:avLst/>
          </a:prstGeom>
          <a:noFill/>
          <a:ln>
            <a:noFill/>
          </a:ln>
        </p:spPr>
      </p:pic>
      <p:pic>
        <p:nvPicPr>
          <p:cNvPr id="345" name="Google Shape;345;p50"/>
          <p:cNvPicPr preferRelativeResize="0"/>
          <p:nvPr/>
        </p:nvPicPr>
        <p:blipFill rotWithShape="1">
          <a:blip r:embed="rId6">
            <a:alphaModFix/>
            <a:duotone>
              <a:schemeClr val="accent3">
                <a:shade val="45000"/>
                <a:satMod val="135000"/>
              </a:schemeClr>
              <a:prstClr val="white"/>
            </a:duotone>
          </a:blip>
          <a:srcRect t="16734" r="8892" b="18300"/>
          <a:stretch/>
        </p:blipFill>
        <p:spPr>
          <a:xfrm rot="10800000">
            <a:off x="854124" y="3485717"/>
            <a:ext cx="2036850" cy="846042"/>
          </a:xfrm>
          <a:prstGeom prst="rect">
            <a:avLst/>
          </a:prstGeom>
          <a:noFill/>
          <a:ln>
            <a:noFill/>
          </a:ln>
        </p:spPr>
      </p:pic>
      <p:sp>
        <p:nvSpPr>
          <p:cNvPr id="3" name="Subtitle 2">
            <a:extLst>
              <a:ext uri="{FF2B5EF4-FFF2-40B4-BE49-F238E27FC236}">
                <a16:creationId xmlns:a16="http://schemas.microsoft.com/office/drawing/2014/main" id="{DDAEE4E6-2FF5-F94D-1C69-52D9A750FDA8}"/>
              </a:ext>
            </a:extLst>
          </p:cNvPr>
          <p:cNvSpPr>
            <a:spLocks noGrp="1"/>
          </p:cNvSpPr>
          <p:nvPr>
            <p:ph type="subTitle" idx="1"/>
          </p:nvPr>
        </p:nvSpPr>
        <p:spPr/>
        <p:txBody>
          <a:bodyPr/>
          <a:lstStyle/>
          <a:p>
            <a:endParaRPr lang="en-CA"/>
          </a:p>
        </p:txBody>
      </p:sp>
    </p:spTree>
    <p:custDataLst>
      <p:tags r:id="rId1"/>
    </p:custDataLst>
    <p:extLst>
      <p:ext uri="{BB962C8B-B14F-4D97-AF65-F5344CB8AC3E}">
        <p14:creationId xmlns:p14="http://schemas.microsoft.com/office/powerpoint/2010/main" val="127472034"/>
      </p:ext>
    </p:extLst>
  </p:cSld>
  <p:clrMapOvr>
    <a:masterClrMapping/>
  </p:clrMapOvr>
  <p:transition spd="slow" advTm="38981">
    <p:wipe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43"/>
                                        </p:tgtEl>
                                        <p:attrNameLst>
                                          <p:attrName>style.visibility</p:attrName>
                                        </p:attrNameLst>
                                      </p:cBhvr>
                                      <p:to>
                                        <p:strVal val="visible"/>
                                      </p:to>
                                    </p:set>
                                    <p:animEffect transition="in" filter="fade">
                                      <p:cBhvr>
                                        <p:cTn id="7" dur="1000"/>
                                        <p:tgtEl>
                                          <p:spTgt spid="343"/>
                                        </p:tgtEl>
                                      </p:cBhvr>
                                    </p:animEffect>
                                  </p:childTnLst>
                                </p:cTn>
                              </p:par>
                              <p:par>
                                <p:cTn id="8" presetID="2" presetClass="entr" presetSubtype="4" fill="hold" nodeType="withEffect">
                                  <p:stCondLst>
                                    <p:cond delay="0"/>
                                  </p:stCondLst>
                                  <p:childTnLst>
                                    <p:set>
                                      <p:cBhvr>
                                        <p:cTn id="9" dur="1" fill="hold">
                                          <p:stCondLst>
                                            <p:cond delay="0"/>
                                          </p:stCondLst>
                                        </p:cTn>
                                        <p:tgtEl>
                                          <p:spTgt spid="346"/>
                                        </p:tgtEl>
                                        <p:attrNameLst>
                                          <p:attrName>style.visibility</p:attrName>
                                        </p:attrNameLst>
                                      </p:cBhvr>
                                      <p:to>
                                        <p:strVal val="visible"/>
                                      </p:to>
                                    </p:set>
                                    <p:anim calcmode="lin" valueType="num">
                                      <p:cBhvr additive="base">
                                        <p:cTn id="10" dur="1000"/>
                                        <p:tgtEl>
                                          <p:spTgt spid="3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06A3AF-CE22-8EE4-2D95-4EFC70EE1009}"/>
              </a:ext>
            </a:extLst>
          </p:cNvPr>
          <p:cNvSpPr>
            <a:spLocks noGrp="1"/>
          </p:cNvSpPr>
          <p:nvPr>
            <p:ph type="title"/>
          </p:nvPr>
        </p:nvSpPr>
        <p:spPr>
          <a:xfrm>
            <a:off x="3646149" y="796376"/>
            <a:ext cx="2181586" cy="621038"/>
          </a:xfrm>
        </p:spPr>
        <p:txBody>
          <a:bodyPr/>
          <a:lstStyle/>
          <a:p>
            <a:r>
              <a:rPr kumimoji="0" lang="en-CA" sz="2800" b="1" i="0" u="none" strike="noStrike" kern="0" cap="none" spc="0" normalizeH="0" baseline="0" noProof="0">
                <a:ln>
                  <a:noFill/>
                </a:ln>
                <a:solidFill>
                  <a:srgbClr val="C00000"/>
                </a:solidFill>
                <a:effectLst/>
                <a:uLnTx/>
                <a:uFillTx/>
                <a:latin typeface="Arial" panose="020B0604020202020204" pitchFamily="34" charset="0"/>
                <a:cs typeface="Arial" panose="020B0604020202020204" pitchFamily="34" charset="0"/>
                <a:sym typeface="Concert One"/>
              </a:rPr>
              <a:t>Choosing a Solution</a:t>
            </a:r>
            <a:endParaRPr lang="en-CA"/>
          </a:p>
        </p:txBody>
      </p:sp>
      <p:sp>
        <p:nvSpPr>
          <p:cNvPr id="3" name="Text Placeholder 2">
            <a:extLst>
              <a:ext uri="{FF2B5EF4-FFF2-40B4-BE49-F238E27FC236}">
                <a16:creationId xmlns:a16="http://schemas.microsoft.com/office/drawing/2014/main" id="{B8341351-D57F-3081-1A48-8E0D40CE7AA7}"/>
              </a:ext>
            </a:extLst>
          </p:cNvPr>
          <p:cNvSpPr>
            <a:spLocks noGrp="1"/>
          </p:cNvSpPr>
          <p:nvPr>
            <p:ph type="body" idx="1"/>
          </p:nvPr>
        </p:nvSpPr>
        <p:spPr>
          <a:xfrm>
            <a:off x="2928314" y="1921350"/>
            <a:ext cx="3617257" cy="2509334"/>
          </a:xfrm>
        </p:spPr>
        <p:txBody>
          <a:bodyPr/>
          <a:lstStyle/>
          <a:p>
            <a:pPr algn="l">
              <a:spcAft>
                <a:spcPts val="1200"/>
              </a:spcAft>
            </a:pPr>
            <a:r>
              <a:rPr lang="en-CA"/>
              <a:t>Think about </a:t>
            </a:r>
            <a:r>
              <a:rPr lang="en-CA" i="1" u="sng"/>
              <a:t>a</a:t>
            </a:r>
            <a:r>
              <a:rPr lang="en-CA"/>
              <a:t> solution to this challenge, not </a:t>
            </a:r>
            <a:r>
              <a:rPr lang="en-CA" i="1" u="sng"/>
              <a:t>the</a:t>
            </a:r>
            <a:r>
              <a:rPr lang="en-CA"/>
              <a:t> solution.</a:t>
            </a:r>
          </a:p>
          <a:p>
            <a:pPr algn="l">
              <a:spcAft>
                <a:spcPts val="1200"/>
              </a:spcAft>
            </a:pPr>
            <a:r>
              <a:rPr lang="en-CA"/>
              <a:t>Keep it doable. Make a plan. </a:t>
            </a:r>
          </a:p>
          <a:p>
            <a:pPr algn="l">
              <a:spcAft>
                <a:spcPts val="1200"/>
              </a:spcAft>
            </a:pPr>
            <a:r>
              <a:rPr lang="en-CA"/>
              <a:t>Meaningful to you, and to others.</a:t>
            </a:r>
          </a:p>
        </p:txBody>
      </p:sp>
    </p:spTree>
    <p:custDataLst>
      <p:tags r:id="rId1"/>
    </p:custDataLst>
    <p:extLst>
      <p:ext uri="{BB962C8B-B14F-4D97-AF65-F5344CB8AC3E}">
        <p14:creationId xmlns:p14="http://schemas.microsoft.com/office/powerpoint/2010/main" val="3938556242"/>
      </p:ext>
    </p:extLst>
  </p:cSld>
  <p:clrMapOvr>
    <a:masterClrMapping/>
  </p:clrMapOvr>
  <p:transition spd="slow" advTm="100428">
    <p:push/>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sp>
        <p:nvSpPr>
          <p:cNvPr id="376" name="Google Shape;376;p53"/>
          <p:cNvSpPr txBox="1">
            <a:spLocks noGrp="1"/>
          </p:cNvSpPr>
          <p:nvPr>
            <p:ph type="subTitle" idx="1"/>
          </p:nvPr>
        </p:nvSpPr>
        <p:spPr>
          <a:xfrm>
            <a:off x="1603899" y="543611"/>
            <a:ext cx="6101717" cy="60041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CA" sz="2000"/>
              <a:t>Example Solution: Youth Zine for your City/Town</a:t>
            </a:r>
            <a:endParaRPr sz="2000"/>
          </a:p>
        </p:txBody>
      </p:sp>
      <p:pic>
        <p:nvPicPr>
          <p:cNvPr id="6" name="Picture 5" descr="Boy and girl doing homework">
            <a:extLst>
              <a:ext uri="{FF2B5EF4-FFF2-40B4-BE49-F238E27FC236}">
                <a16:creationId xmlns:a16="http://schemas.microsoft.com/office/drawing/2014/main" id="{C419B4F4-874E-4186-BB58-A1BD5FA7C36D}"/>
              </a:ext>
            </a:extLst>
          </p:cNvPr>
          <p:cNvPicPr>
            <a:picLocks noChangeAspect="1"/>
          </p:cNvPicPr>
          <p:nvPr/>
        </p:nvPicPr>
        <p:blipFill>
          <a:blip r:embed="rId4"/>
          <a:stretch>
            <a:fillRect/>
          </a:stretch>
        </p:blipFill>
        <p:spPr>
          <a:xfrm>
            <a:off x="1603899" y="1488324"/>
            <a:ext cx="3599930" cy="2399953"/>
          </a:xfrm>
          <a:prstGeom prst="rect">
            <a:avLst/>
          </a:prstGeom>
          <a:ln>
            <a:noFill/>
          </a:ln>
          <a:effectLst>
            <a:outerShdw blurRad="292100" dist="139700" dir="2700000" algn="tl" rotWithShape="0">
              <a:srgbClr val="333333">
                <a:alpha val="65000"/>
              </a:srgbClr>
            </a:outerShdw>
          </a:effectLst>
        </p:spPr>
      </p:pic>
      <p:pic>
        <p:nvPicPr>
          <p:cNvPr id="19" name="Picture 18" descr="Person examining plants in farm">
            <a:extLst>
              <a:ext uri="{FF2B5EF4-FFF2-40B4-BE49-F238E27FC236}">
                <a16:creationId xmlns:a16="http://schemas.microsoft.com/office/drawing/2014/main" id="{F454D3CD-6A4B-5853-4A5C-B7EDF34BF64E}"/>
              </a:ext>
            </a:extLst>
          </p:cNvPr>
          <p:cNvPicPr>
            <a:picLocks noChangeAspect="1"/>
          </p:cNvPicPr>
          <p:nvPr/>
        </p:nvPicPr>
        <p:blipFill>
          <a:blip r:embed="rId5"/>
          <a:stretch>
            <a:fillRect/>
          </a:stretch>
        </p:blipFill>
        <p:spPr>
          <a:xfrm>
            <a:off x="5565088" y="1144022"/>
            <a:ext cx="1724580" cy="1150292"/>
          </a:xfrm>
          <a:prstGeom prst="rect">
            <a:avLst/>
          </a:prstGeom>
          <a:ln>
            <a:noFill/>
          </a:ln>
          <a:effectLst>
            <a:outerShdw blurRad="292100" dist="139700" dir="2700000" algn="tl" rotWithShape="0">
              <a:srgbClr val="333333">
                <a:alpha val="65000"/>
              </a:srgbClr>
            </a:outerShdw>
          </a:effectLst>
        </p:spPr>
      </p:pic>
      <p:pic>
        <p:nvPicPr>
          <p:cNvPr id="22" name="Picture 21" descr="Volunteers packing water bottles">
            <a:extLst>
              <a:ext uri="{FF2B5EF4-FFF2-40B4-BE49-F238E27FC236}">
                <a16:creationId xmlns:a16="http://schemas.microsoft.com/office/drawing/2014/main" id="{07A639F4-1E99-860D-340A-604BEE5755C4}"/>
              </a:ext>
            </a:extLst>
          </p:cNvPr>
          <p:cNvPicPr>
            <a:picLocks noChangeAspect="1"/>
          </p:cNvPicPr>
          <p:nvPr/>
        </p:nvPicPr>
        <p:blipFill>
          <a:blip r:embed="rId6"/>
          <a:stretch>
            <a:fillRect/>
          </a:stretch>
        </p:blipFill>
        <p:spPr>
          <a:xfrm>
            <a:off x="6440159" y="2184649"/>
            <a:ext cx="1737988" cy="1159269"/>
          </a:xfrm>
          <a:prstGeom prst="rect">
            <a:avLst/>
          </a:prstGeom>
          <a:ln>
            <a:noFill/>
          </a:ln>
          <a:effectLst>
            <a:outerShdw blurRad="292100" dist="139700" dir="2700000" algn="tl" rotWithShape="0">
              <a:srgbClr val="333333">
                <a:alpha val="65000"/>
              </a:srgbClr>
            </a:outerShdw>
          </a:effectLst>
        </p:spPr>
      </p:pic>
      <p:pic>
        <p:nvPicPr>
          <p:cNvPr id="20" name="Picture 2" descr="Cool Schmool: My life in zines: a zine bibliography">
            <a:extLst>
              <a:ext uri="{FF2B5EF4-FFF2-40B4-BE49-F238E27FC236}">
                <a16:creationId xmlns:a16="http://schemas.microsoft.com/office/drawing/2014/main" id="{AAAEDF46-E35E-6EE5-08AA-278E90586F9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65088" y="3234252"/>
            <a:ext cx="1744065" cy="130804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620475028"/>
      </p:ext>
    </p:extLst>
  </p:cSld>
  <p:clrMapOvr>
    <a:masterClrMapping/>
  </p:clrMapOvr>
  <p:transition spd="slow" advTm="130000">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376"/>
                                        </p:tgtEl>
                                        <p:attrNameLst>
                                          <p:attrName>style.visibility</p:attrName>
                                        </p:attrNameLst>
                                      </p:cBhvr>
                                      <p:to>
                                        <p:strVal val="visible"/>
                                      </p:to>
                                    </p:set>
                                    <p:anim calcmode="lin" valueType="num">
                                      <p:cBhvr additive="base">
                                        <p:cTn id="7" dur="1000"/>
                                        <p:tgtEl>
                                          <p:spTgt spid="376"/>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1000"/>
                                        <p:tgtEl>
                                          <p:spTgt spid="19"/>
                                        </p:tgtEl>
                                      </p:cBhvr>
                                    </p:animEffect>
                                    <p:anim calcmode="lin" valueType="num">
                                      <p:cBhvr>
                                        <p:cTn id="20" dur="1000" fill="hold"/>
                                        <p:tgtEl>
                                          <p:spTgt spid="19"/>
                                        </p:tgtEl>
                                        <p:attrNameLst>
                                          <p:attrName>ppt_x</p:attrName>
                                        </p:attrNameLst>
                                      </p:cBhvr>
                                      <p:tavLst>
                                        <p:tav tm="0">
                                          <p:val>
                                            <p:strVal val="#ppt_x"/>
                                          </p:val>
                                        </p:tav>
                                        <p:tav tm="100000">
                                          <p:val>
                                            <p:strVal val="#ppt_x"/>
                                          </p:val>
                                        </p:tav>
                                      </p:tavLst>
                                    </p:anim>
                                    <p:anim calcmode="lin" valueType="num">
                                      <p:cBhvr>
                                        <p:cTn id="21"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fade">
                                      <p:cBhvr>
                                        <p:cTn id="26" dur="1000"/>
                                        <p:tgtEl>
                                          <p:spTgt spid="22"/>
                                        </p:tgtEl>
                                      </p:cBhvr>
                                    </p:animEffect>
                                    <p:anim calcmode="lin" valueType="num">
                                      <p:cBhvr>
                                        <p:cTn id="27" dur="1000" fill="hold"/>
                                        <p:tgtEl>
                                          <p:spTgt spid="22"/>
                                        </p:tgtEl>
                                        <p:attrNameLst>
                                          <p:attrName>ppt_x</p:attrName>
                                        </p:attrNameLst>
                                      </p:cBhvr>
                                      <p:tavLst>
                                        <p:tav tm="0">
                                          <p:val>
                                            <p:strVal val="#ppt_x"/>
                                          </p:val>
                                        </p:tav>
                                        <p:tav tm="100000">
                                          <p:val>
                                            <p:strVal val="#ppt_x"/>
                                          </p:val>
                                        </p:tav>
                                      </p:tavLst>
                                    </p:anim>
                                    <p:anim calcmode="lin" valueType="num">
                                      <p:cBhvr>
                                        <p:cTn id="28"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fade">
                                      <p:cBhvr>
                                        <p:cTn id="33" dur="1000"/>
                                        <p:tgtEl>
                                          <p:spTgt spid="20"/>
                                        </p:tgtEl>
                                      </p:cBhvr>
                                    </p:animEffect>
                                    <p:anim calcmode="lin" valueType="num">
                                      <p:cBhvr>
                                        <p:cTn id="34" dur="1000" fill="hold"/>
                                        <p:tgtEl>
                                          <p:spTgt spid="20"/>
                                        </p:tgtEl>
                                        <p:attrNameLst>
                                          <p:attrName>ppt_x</p:attrName>
                                        </p:attrNameLst>
                                      </p:cBhvr>
                                      <p:tavLst>
                                        <p:tav tm="0">
                                          <p:val>
                                            <p:strVal val="#ppt_x"/>
                                          </p:val>
                                        </p:tav>
                                        <p:tav tm="100000">
                                          <p:val>
                                            <p:strVal val="#ppt_x"/>
                                          </p:val>
                                        </p:tav>
                                      </p:tavLst>
                                    </p:anim>
                                    <p:anim calcmode="lin" valueType="num">
                                      <p:cBhvr>
                                        <p:cTn id="35"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74">
          <a:extLst>
            <a:ext uri="{FF2B5EF4-FFF2-40B4-BE49-F238E27FC236}">
              <a16:creationId xmlns:a16="http://schemas.microsoft.com/office/drawing/2014/main" id="{6323FE6E-0034-9A89-E71C-100011EABAC1}"/>
            </a:ext>
          </a:extLst>
        </p:cNvPr>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1362D0D1-70FD-3352-C478-004F1B9C37E6}"/>
              </a:ext>
            </a:extLst>
          </p:cNvPr>
          <p:cNvSpPr/>
          <p:nvPr/>
        </p:nvSpPr>
        <p:spPr>
          <a:xfrm>
            <a:off x="2527069" y="3597461"/>
            <a:ext cx="3424844" cy="1047017"/>
          </a:xfrm>
          <a:prstGeom prst="roundRect">
            <a:avLst/>
          </a:prstGeom>
          <a:solidFill>
            <a:srgbClr val="F1D3E2"/>
          </a:solidFill>
          <a:ln>
            <a:noFill/>
          </a:ln>
        </p:spPr>
        <p:style>
          <a:lnRef idx="2">
            <a:schemeClr val="accent3">
              <a:shade val="15000"/>
            </a:schemeClr>
          </a:lnRef>
          <a:fillRef idx="1">
            <a:schemeClr val="accent3"/>
          </a:fillRef>
          <a:effectRef idx="0">
            <a:schemeClr val="accent3"/>
          </a:effectRef>
          <a:fontRef idx="minor">
            <a:schemeClr val="lt1"/>
          </a:fontRef>
        </p:style>
        <p:txBody>
          <a:bodyPr lIns="252000" numCol="1" rtlCol="0" anchor="ctr">
            <a:normAutofit lnSpcReduction="10000"/>
          </a:bodyPr>
          <a:lstStyle/>
          <a:p>
            <a:pPr marL="285750" indent="-285750">
              <a:buFont typeface="Arial" panose="020B0604020202020204" pitchFamily="34" charset="0"/>
              <a:buChar char="•"/>
            </a:pPr>
            <a:r>
              <a:rPr lang="en-CA">
                <a:solidFill>
                  <a:schemeClr val="tx1"/>
                </a:solidFill>
              </a:rPr>
              <a:t>Information on student summer jobs has to be student friendly so that students know where to look for work.</a:t>
            </a:r>
          </a:p>
        </p:txBody>
      </p:sp>
      <p:sp>
        <p:nvSpPr>
          <p:cNvPr id="14" name="Rectangle: Rounded Corners 13">
            <a:extLst>
              <a:ext uri="{FF2B5EF4-FFF2-40B4-BE49-F238E27FC236}">
                <a16:creationId xmlns:a16="http://schemas.microsoft.com/office/drawing/2014/main" id="{DFEF9493-AFE0-E6A9-ADBD-C3AAF06C436E}"/>
              </a:ext>
            </a:extLst>
          </p:cNvPr>
          <p:cNvSpPr/>
          <p:nvPr/>
        </p:nvSpPr>
        <p:spPr>
          <a:xfrm>
            <a:off x="2527068" y="2364097"/>
            <a:ext cx="3266903" cy="1013896"/>
          </a:xfrm>
          <a:prstGeom prst="roundRect">
            <a:avLst/>
          </a:prstGeom>
          <a:solidFill>
            <a:srgbClr val="C6CFEC"/>
          </a:solidFill>
          <a:ln>
            <a:noFill/>
          </a:ln>
        </p:spPr>
        <p:style>
          <a:lnRef idx="2">
            <a:schemeClr val="accent3">
              <a:shade val="15000"/>
            </a:schemeClr>
          </a:lnRef>
          <a:fillRef idx="1">
            <a:schemeClr val="accent3"/>
          </a:fillRef>
          <a:effectRef idx="0">
            <a:schemeClr val="accent3"/>
          </a:effectRef>
          <a:fontRef idx="minor">
            <a:schemeClr val="lt1"/>
          </a:fontRef>
        </p:style>
        <p:txBody>
          <a:bodyPr lIns="252000" numCol="1" rtlCol="0" anchor="ctr"/>
          <a:lstStyle/>
          <a:p>
            <a:pPr marL="285750" indent="-285750">
              <a:buFont typeface="Arial" panose="020B0604020202020204" pitchFamily="34" charset="0"/>
              <a:buChar char="•"/>
            </a:pPr>
            <a:r>
              <a:rPr lang="en-CA" sz="1300">
                <a:solidFill>
                  <a:schemeClr val="tx1"/>
                </a:solidFill>
              </a:rPr>
              <a:t>A zine created by youth with creative articles and poetry about their town, in addition to information on volunteering</a:t>
            </a:r>
          </a:p>
        </p:txBody>
      </p:sp>
      <p:sp>
        <p:nvSpPr>
          <p:cNvPr id="13" name="Rectangle: Rounded Corners 12">
            <a:extLst>
              <a:ext uri="{FF2B5EF4-FFF2-40B4-BE49-F238E27FC236}">
                <a16:creationId xmlns:a16="http://schemas.microsoft.com/office/drawing/2014/main" id="{CE0EE2DA-6C94-51BA-25AA-BA42E5B4E31E}"/>
              </a:ext>
            </a:extLst>
          </p:cNvPr>
          <p:cNvSpPr/>
          <p:nvPr/>
        </p:nvSpPr>
        <p:spPr>
          <a:xfrm>
            <a:off x="2527067" y="1129867"/>
            <a:ext cx="3295335" cy="1026541"/>
          </a:xfrm>
          <a:prstGeom prst="roundRect">
            <a:avLst/>
          </a:prstGeom>
          <a:solidFill>
            <a:srgbClr val="DBD053"/>
          </a:solidFill>
          <a:ln>
            <a:noFill/>
          </a:ln>
        </p:spPr>
        <p:style>
          <a:lnRef idx="2">
            <a:schemeClr val="accent3">
              <a:shade val="15000"/>
            </a:schemeClr>
          </a:lnRef>
          <a:fillRef idx="1">
            <a:schemeClr val="accent3"/>
          </a:fillRef>
          <a:effectRef idx="0">
            <a:schemeClr val="accent3"/>
          </a:effectRef>
          <a:fontRef idx="minor">
            <a:schemeClr val="lt1"/>
          </a:fontRef>
        </p:style>
        <p:txBody>
          <a:bodyPr lIns="252000" numCol="1" rtlCol="0" anchor="ctr"/>
          <a:lstStyle/>
          <a:p>
            <a:pPr marL="285750" indent="-285750">
              <a:buFont typeface="Arial" panose="020B0604020202020204" pitchFamily="34" charset="0"/>
              <a:buChar char="•"/>
            </a:pPr>
            <a:r>
              <a:rPr lang="en-CA">
                <a:solidFill>
                  <a:schemeClr val="tx1"/>
                </a:solidFill>
              </a:rPr>
              <a:t>Students who wanted to find summer jobs in their town.</a:t>
            </a:r>
          </a:p>
        </p:txBody>
      </p:sp>
      <p:sp>
        <p:nvSpPr>
          <p:cNvPr id="376" name="Google Shape;376;p53">
            <a:extLst>
              <a:ext uri="{FF2B5EF4-FFF2-40B4-BE49-F238E27FC236}">
                <a16:creationId xmlns:a16="http://schemas.microsoft.com/office/drawing/2014/main" id="{BD76F201-80FD-57EC-C53C-B6D109B3387D}"/>
              </a:ext>
            </a:extLst>
          </p:cNvPr>
          <p:cNvSpPr txBox="1">
            <a:spLocks noGrp="1"/>
          </p:cNvSpPr>
          <p:nvPr>
            <p:ph type="subTitle" idx="1"/>
          </p:nvPr>
        </p:nvSpPr>
        <p:spPr>
          <a:xfrm>
            <a:off x="1603899" y="543611"/>
            <a:ext cx="6101717" cy="60041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CA" sz="2000"/>
              <a:t>Example Solution: Youth Zine for your City/Town</a:t>
            </a:r>
            <a:endParaRPr sz="2000"/>
          </a:p>
        </p:txBody>
      </p:sp>
      <p:grpSp>
        <p:nvGrpSpPr>
          <p:cNvPr id="6" name="Group 5">
            <a:extLst>
              <a:ext uri="{FF2B5EF4-FFF2-40B4-BE49-F238E27FC236}">
                <a16:creationId xmlns:a16="http://schemas.microsoft.com/office/drawing/2014/main" id="{FDB03A1B-42AD-2EFA-FAA2-0CE22783BF4F}"/>
              </a:ext>
            </a:extLst>
          </p:cNvPr>
          <p:cNvGrpSpPr/>
          <p:nvPr/>
        </p:nvGrpSpPr>
        <p:grpSpPr>
          <a:xfrm>
            <a:off x="1563857" y="1027643"/>
            <a:ext cx="1229947" cy="1266485"/>
            <a:chOff x="1563857" y="1027643"/>
            <a:chExt cx="1229947" cy="1266485"/>
          </a:xfrm>
        </p:grpSpPr>
        <p:pic>
          <p:nvPicPr>
            <p:cNvPr id="2" name="Google Shape;1361;p101">
              <a:extLst>
                <a:ext uri="{FF2B5EF4-FFF2-40B4-BE49-F238E27FC236}">
                  <a16:creationId xmlns:a16="http://schemas.microsoft.com/office/drawing/2014/main" id="{9F2647C5-94A4-E5F1-9104-79ACF6ACF6F1}"/>
                </a:ext>
              </a:extLst>
            </p:cNvPr>
            <p:cNvPicPr preferRelativeResize="0"/>
            <p:nvPr/>
          </p:nvPicPr>
          <p:blipFill>
            <a:blip r:embed="rId4">
              <a:alphaModFix/>
            </a:blip>
            <a:stretch>
              <a:fillRect/>
            </a:stretch>
          </p:blipFill>
          <p:spPr>
            <a:xfrm>
              <a:off x="1563857" y="1027643"/>
              <a:ext cx="1229947" cy="1266485"/>
            </a:xfrm>
            <a:prstGeom prst="rect">
              <a:avLst/>
            </a:prstGeom>
            <a:noFill/>
            <a:ln>
              <a:noFill/>
            </a:ln>
            <a:effectLst>
              <a:outerShdw blurRad="50800" dist="38100" dir="8100000" algn="tr" rotWithShape="0">
                <a:prstClr val="black">
                  <a:alpha val="40000"/>
                </a:prstClr>
              </a:outerShdw>
            </a:effectLst>
          </p:spPr>
        </p:pic>
        <p:sp>
          <p:nvSpPr>
            <p:cNvPr id="5" name="Google Shape;376;p53">
              <a:extLst>
                <a:ext uri="{FF2B5EF4-FFF2-40B4-BE49-F238E27FC236}">
                  <a16:creationId xmlns:a16="http://schemas.microsoft.com/office/drawing/2014/main" id="{9CC84542-36D8-9CC8-6E6B-66BD4233BC1B}"/>
                </a:ext>
              </a:extLst>
            </p:cNvPr>
            <p:cNvSpPr txBox="1">
              <a:spLocks/>
            </p:cNvSpPr>
            <p:nvPr/>
          </p:nvSpPr>
          <p:spPr>
            <a:xfrm>
              <a:off x="1672635" y="1327560"/>
              <a:ext cx="979135" cy="60041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accent2"/>
                </a:buClr>
                <a:buSzPts val="2400"/>
                <a:buFont typeface="Concert One"/>
                <a:buNone/>
                <a:defRPr sz="2400" b="1" i="0" u="none" strike="noStrike" cap="none">
                  <a:solidFill>
                    <a:schemeClr val="accent2"/>
                  </a:solidFill>
                  <a:latin typeface="Arial" panose="020B0604020202020204" pitchFamily="34" charset="0"/>
                  <a:ea typeface="Arial" panose="020B0604020202020204" pitchFamily="34" charset="0"/>
                  <a:cs typeface="Arial" panose="020B0604020202020204" pitchFamily="34" charset="0"/>
                  <a:sym typeface="Concert One"/>
                </a:defRPr>
              </a:lvl1pPr>
              <a:lvl2pPr marL="914400" marR="0" lvl="1"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2pPr>
              <a:lvl3pPr marL="1371600" marR="0" lvl="2"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3pPr>
              <a:lvl4pPr marL="1828800" marR="0" lvl="3"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4pPr>
              <a:lvl5pPr marL="2286000" marR="0" lvl="4"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5pPr>
              <a:lvl6pPr marL="2743200" marR="0" lvl="5"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6pPr>
              <a:lvl7pPr marL="3200400" marR="0" lvl="6"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7pPr>
              <a:lvl8pPr marL="3657600" marR="0" lvl="7"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8pPr>
              <a:lvl9pPr marL="4114800" marR="0" lvl="8"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9pPr>
            </a:lstStyle>
            <a:p>
              <a:pPr marL="0" indent="0" algn="ctr"/>
              <a:r>
                <a:rPr lang="en-CA" sz="2800" b="0">
                  <a:solidFill>
                    <a:schemeClr val="tx1"/>
                  </a:solidFill>
                </a:rPr>
                <a:t>Who</a:t>
              </a:r>
            </a:p>
          </p:txBody>
        </p:sp>
      </p:grpSp>
      <p:grpSp>
        <p:nvGrpSpPr>
          <p:cNvPr id="8" name="Group 7">
            <a:extLst>
              <a:ext uri="{FF2B5EF4-FFF2-40B4-BE49-F238E27FC236}">
                <a16:creationId xmlns:a16="http://schemas.microsoft.com/office/drawing/2014/main" id="{5C3A8C92-B7F1-5ED5-A4EC-15219A881D2B}"/>
              </a:ext>
            </a:extLst>
          </p:cNvPr>
          <p:cNvGrpSpPr/>
          <p:nvPr/>
        </p:nvGrpSpPr>
        <p:grpSpPr>
          <a:xfrm>
            <a:off x="1547934" y="2261007"/>
            <a:ext cx="1261791" cy="1266485"/>
            <a:chOff x="1547934" y="2261007"/>
            <a:chExt cx="1261791" cy="1266485"/>
          </a:xfrm>
        </p:grpSpPr>
        <p:pic>
          <p:nvPicPr>
            <p:cNvPr id="7" name="Google Shape;1362;p101">
              <a:extLst>
                <a:ext uri="{FF2B5EF4-FFF2-40B4-BE49-F238E27FC236}">
                  <a16:creationId xmlns:a16="http://schemas.microsoft.com/office/drawing/2014/main" id="{29F1D5F5-2A53-D093-B453-0FCC4ADF912A}"/>
                </a:ext>
              </a:extLst>
            </p:cNvPr>
            <p:cNvPicPr preferRelativeResize="0"/>
            <p:nvPr/>
          </p:nvPicPr>
          <p:blipFill>
            <a:blip r:embed="rId5">
              <a:alphaModFix/>
            </a:blip>
            <a:stretch>
              <a:fillRect/>
            </a:stretch>
          </p:blipFill>
          <p:spPr>
            <a:xfrm>
              <a:off x="1547934" y="2261007"/>
              <a:ext cx="1261791" cy="1266485"/>
            </a:xfrm>
            <a:prstGeom prst="rect">
              <a:avLst/>
            </a:prstGeom>
            <a:noFill/>
            <a:ln>
              <a:noFill/>
            </a:ln>
            <a:effectLst>
              <a:outerShdw blurRad="50800" dist="38100" dir="5400000" algn="t" rotWithShape="0">
                <a:prstClr val="black">
                  <a:alpha val="40000"/>
                </a:prstClr>
              </a:outerShdw>
            </a:effectLst>
          </p:spPr>
        </p:pic>
        <p:sp>
          <p:nvSpPr>
            <p:cNvPr id="11" name="Google Shape;376;p53">
              <a:extLst>
                <a:ext uri="{FF2B5EF4-FFF2-40B4-BE49-F238E27FC236}">
                  <a16:creationId xmlns:a16="http://schemas.microsoft.com/office/drawing/2014/main" id="{81673243-A156-AED7-2DA1-525870853D44}"/>
                </a:ext>
              </a:extLst>
            </p:cNvPr>
            <p:cNvSpPr txBox="1">
              <a:spLocks/>
            </p:cNvSpPr>
            <p:nvPr/>
          </p:nvSpPr>
          <p:spPr>
            <a:xfrm>
              <a:off x="1672634" y="2577586"/>
              <a:ext cx="979135" cy="60041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accent2"/>
                </a:buClr>
                <a:buSzPts val="2400"/>
                <a:buFont typeface="Concert One"/>
                <a:buNone/>
                <a:defRPr sz="2400" b="1" i="0" u="none" strike="noStrike" cap="none">
                  <a:solidFill>
                    <a:schemeClr val="accent2"/>
                  </a:solidFill>
                  <a:latin typeface="Arial" panose="020B0604020202020204" pitchFamily="34" charset="0"/>
                  <a:ea typeface="Arial" panose="020B0604020202020204" pitchFamily="34" charset="0"/>
                  <a:cs typeface="Arial" panose="020B0604020202020204" pitchFamily="34" charset="0"/>
                  <a:sym typeface="Concert One"/>
                </a:defRPr>
              </a:lvl1pPr>
              <a:lvl2pPr marL="914400" marR="0" lvl="1"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2pPr>
              <a:lvl3pPr marL="1371600" marR="0" lvl="2"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3pPr>
              <a:lvl4pPr marL="1828800" marR="0" lvl="3"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4pPr>
              <a:lvl5pPr marL="2286000" marR="0" lvl="4"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5pPr>
              <a:lvl6pPr marL="2743200" marR="0" lvl="5"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6pPr>
              <a:lvl7pPr marL="3200400" marR="0" lvl="6"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7pPr>
              <a:lvl8pPr marL="3657600" marR="0" lvl="7"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8pPr>
              <a:lvl9pPr marL="4114800" marR="0" lvl="8"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9pPr>
            </a:lstStyle>
            <a:p>
              <a:pPr marL="0" indent="0" algn="ctr"/>
              <a:r>
                <a:rPr lang="en-CA" sz="2800" b="0">
                  <a:solidFill>
                    <a:schemeClr val="tx1"/>
                  </a:solidFill>
                </a:rPr>
                <a:t>How</a:t>
              </a:r>
            </a:p>
          </p:txBody>
        </p:sp>
      </p:grpSp>
      <p:grpSp>
        <p:nvGrpSpPr>
          <p:cNvPr id="9" name="Group 8">
            <a:extLst>
              <a:ext uri="{FF2B5EF4-FFF2-40B4-BE49-F238E27FC236}">
                <a16:creationId xmlns:a16="http://schemas.microsoft.com/office/drawing/2014/main" id="{1F5B261E-FCAD-602D-3244-34EE1EAFB820}"/>
              </a:ext>
            </a:extLst>
          </p:cNvPr>
          <p:cNvGrpSpPr/>
          <p:nvPr/>
        </p:nvGrpSpPr>
        <p:grpSpPr>
          <a:xfrm>
            <a:off x="1498421" y="3527492"/>
            <a:ext cx="1360816" cy="1266485"/>
            <a:chOff x="1498421" y="3527492"/>
            <a:chExt cx="1360816" cy="1266485"/>
          </a:xfrm>
        </p:grpSpPr>
        <p:pic>
          <p:nvPicPr>
            <p:cNvPr id="3" name="Google Shape;1363;p101">
              <a:extLst>
                <a:ext uri="{FF2B5EF4-FFF2-40B4-BE49-F238E27FC236}">
                  <a16:creationId xmlns:a16="http://schemas.microsoft.com/office/drawing/2014/main" id="{DA54EDAC-A970-E232-973E-FDEF53FC09D6}"/>
                </a:ext>
              </a:extLst>
            </p:cNvPr>
            <p:cNvPicPr preferRelativeResize="0"/>
            <p:nvPr/>
          </p:nvPicPr>
          <p:blipFill>
            <a:blip r:embed="rId6">
              <a:alphaModFix/>
            </a:blip>
            <a:stretch>
              <a:fillRect/>
            </a:stretch>
          </p:blipFill>
          <p:spPr>
            <a:xfrm>
              <a:off x="1498421" y="3527492"/>
              <a:ext cx="1360816" cy="1266485"/>
            </a:xfrm>
            <a:prstGeom prst="rect">
              <a:avLst/>
            </a:prstGeom>
            <a:noFill/>
            <a:ln>
              <a:noFill/>
            </a:ln>
            <a:effectLst>
              <a:outerShdw blurRad="50800" dist="38100" dir="2700000" algn="tl" rotWithShape="0">
                <a:prstClr val="black">
                  <a:alpha val="40000"/>
                </a:prstClr>
              </a:outerShdw>
            </a:effectLst>
          </p:spPr>
        </p:pic>
        <p:sp>
          <p:nvSpPr>
            <p:cNvPr id="12" name="Google Shape;376;p53">
              <a:extLst>
                <a:ext uri="{FF2B5EF4-FFF2-40B4-BE49-F238E27FC236}">
                  <a16:creationId xmlns:a16="http://schemas.microsoft.com/office/drawing/2014/main" id="{757794DA-4A47-4054-DCE6-8AD43FAF2864}"/>
                </a:ext>
              </a:extLst>
            </p:cNvPr>
            <p:cNvSpPr txBox="1">
              <a:spLocks/>
            </p:cNvSpPr>
            <p:nvPr/>
          </p:nvSpPr>
          <p:spPr>
            <a:xfrm>
              <a:off x="1672634" y="3815652"/>
              <a:ext cx="979135" cy="60041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accent2"/>
                </a:buClr>
                <a:buSzPts val="2400"/>
                <a:buFont typeface="Concert One"/>
                <a:buNone/>
                <a:defRPr sz="2400" b="1" i="0" u="none" strike="noStrike" cap="none">
                  <a:solidFill>
                    <a:schemeClr val="accent2"/>
                  </a:solidFill>
                  <a:latin typeface="Arial" panose="020B0604020202020204" pitchFamily="34" charset="0"/>
                  <a:ea typeface="Arial" panose="020B0604020202020204" pitchFamily="34" charset="0"/>
                  <a:cs typeface="Arial" panose="020B0604020202020204" pitchFamily="34" charset="0"/>
                  <a:sym typeface="Concert One"/>
                </a:defRPr>
              </a:lvl1pPr>
              <a:lvl2pPr marL="914400" marR="0" lvl="1"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2pPr>
              <a:lvl3pPr marL="1371600" marR="0" lvl="2"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3pPr>
              <a:lvl4pPr marL="1828800" marR="0" lvl="3"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4pPr>
              <a:lvl5pPr marL="2286000" marR="0" lvl="4"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5pPr>
              <a:lvl6pPr marL="2743200" marR="0" lvl="5"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6pPr>
              <a:lvl7pPr marL="3200400" marR="0" lvl="6"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7pPr>
              <a:lvl8pPr marL="3657600" marR="0" lvl="7"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8pPr>
              <a:lvl9pPr marL="4114800" marR="0" lvl="8"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9pPr>
            </a:lstStyle>
            <a:p>
              <a:pPr marL="0" indent="0" algn="ctr"/>
              <a:r>
                <a:rPr lang="en-CA" sz="2800" b="0">
                  <a:solidFill>
                    <a:schemeClr val="tx1"/>
                  </a:solidFill>
                </a:rPr>
                <a:t>Why</a:t>
              </a:r>
            </a:p>
          </p:txBody>
        </p:sp>
      </p:grpSp>
      <p:pic>
        <p:nvPicPr>
          <p:cNvPr id="1026" name="Picture 2" descr="Cool Schmool: My life in zines: a zine bibliography">
            <a:extLst>
              <a:ext uri="{FF2B5EF4-FFF2-40B4-BE49-F238E27FC236}">
                <a16:creationId xmlns:a16="http://schemas.microsoft.com/office/drawing/2014/main" id="{8CA2BB4A-E63E-98AE-6DC5-0CB3E4348F8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80358" y="1013847"/>
            <a:ext cx="2407184" cy="180538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35886722-FB6E-921F-18D9-F3BC6E483505}"/>
              </a:ext>
            </a:extLst>
          </p:cNvPr>
          <p:cNvSpPr txBox="1"/>
          <p:nvPr/>
        </p:nvSpPr>
        <p:spPr>
          <a:xfrm>
            <a:off x="6151418" y="2968734"/>
            <a:ext cx="2236124" cy="1384995"/>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139700" indent="0">
              <a:buNone/>
            </a:pPr>
            <a:r>
              <a:rPr lang="en-CA" b="1">
                <a:latin typeface="Arial" panose="020B0604020202020204" pitchFamily="34" charset="0"/>
                <a:cs typeface="Arial" panose="020B0604020202020204" pitchFamily="34" charset="0"/>
              </a:rPr>
              <a:t>Solution Statement: </a:t>
            </a:r>
            <a:r>
              <a:rPr lang="en-CA">
                <a:latin typeface="Arial" panose="020B0604020202020204" pitchFamily="34" charset="0"/>
                <a:cs typeface="Arial" panose="020B0604020202020204" pitchFamily="34" charset="0"/>
              </a:rPr>
              <a:t>Create local, youth-friendly space that shares information on summer jobs for students in their town.</a:t>
            </a:r>
            <a:endParaRPr lang="en-CA"/>
          </a:p>
        </p:txBody>
      </p:sp>
    </p:spTree>
    <p:custDataLst>
      <p:tags r:id="rId1"/>
    </p:custDataLst>
    <p:extLst>
      <p:ext uri="{BB962C8B-B14F-4D97-AF65-F5344CB8AC3E}">
        <p14:creationId xmlns:p14="http://schemas.microsoft.com/office/powerpoint/2010/main" val="3238825925"/>
      </p:ext>
    </p:extLst>
  </p:cSld>
  <p:clrMapOvr>
    <a:masterClrMapping/>
  </p:clrMapOvr>
  <p:transition spd="slow" advTm="130000">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376"/>
                                        </p:tgtEl>
                                        <p:attrNameLst>
                                          <p:attrName>style.visibility</p:attrName>
                                        </p:attrNameLst>
                                      </p:cBhvr>
                                      <p:to>
                                        <p:strVal val="visible"/>
                                      </p:to>
                                    </p:set>
                                    <p:anim calcmode="lin" valueType="num">
                                      <p:cBhvr additive="base">
                                        <p:cTn id="7" dur="1000"/>
                                        <p:tgtEl>
                                          <p:spTgt spid="37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AF3B82A-E6C1-A9F6-81AC-417D13910A95}"/>
              </a:ext>
            </a:extLst>
          </p:cNvPr>
          <p:cNvSpPr txBox="1"/>
          <p:nvPr/>
        </p:nvSpPr>
        <p:spPr>
          <a:xfrm>
            <a:off x="1419398" y="689854"/>
            <a:ext cx="6760325" cy="461665"/>
          </a:xfrm>
          <a:prstGeom prst="rect">
            <a:avLst/>
          </a:prstGeom>
          <a:noFill/>
        </p:spPr>
        <p:txBody>
          <a:bodyPr wrap="square">
            <a:spAutoFit/>
          </a:bodyPr>
          <a:lstStyle/>
          <a:p>
            <a:r>
              <a:rPr lang="en-CA" sz="2400" b="1">
                <a:solidFill>
                  <a:schemeClr val="accent2"/>
                </a:solidFill>
                <a:latin typeface="Arial" panose="020B0604020202020204" pitchFamily="34" charset="0"/>
                <a:cs typeface="Arial" panose="020B0604020202020204" pitchFamily="34" charset="0"/>
                <a:sym typeface="Concert One"/>
              </a:rPr>
              <a:t>Examples of Solutions You Could Consider</a:t>
            </a:r>
            <a:endParaRPr lang="en-CA" sz="2400" b="1">
              <a:solidFill>
                <a:schemeClr val="accent2"/>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2AE55356-22F6-BE41-D1C3-C2802323BE3C}"/>
              </a:ext>
            </a:extLst>
          </p:cNvPr>
          <p:cNvSpPr txBox="1"/>
          <p:nvPr/>
        </p:nvSpPr>
        <p:spPr>
          <a:xfrm>
            <a:off x="1419399" y="1186705"/>
            <a:ext cx="6760325" cy="2800767"/>
          </a:xfrm>
          <a:prstGeom prst="rect">
            <a:avLst/>
          </a:prstGeom>
          <a:noFill/>
        </p:spPr>
        <p:txBody>
          <a:bodyPr wrap="square" numCol="2">
            <a:spAutoFit/>
          </a:bodyPr>
          <a:lstStyle/>
          <a:p>
            <a:pPr marL="457200" indent="-457200">
              <a:buFont typeface="Arial" panose="020B0604020202020204" pitchFamily="34" charset="0"/>
              <a:buChar char="•"/>
            </a:pPr>
            <a:r>
              <a:rPr lang="en-CA" sz="1600">
                <a:solidFill>
                  <a:schemeClr val="tx1"/>
                </a:solidFill>
                <a:latin typeface="Arial" panose="020B0604020202020204" pitchFamily="34" charset="0"/>
                <a:cs typeface="Arial" panose="020B0604020202020204" pitchFamily="34" charset="0"/>
                <a:sym typeface="Concert One"/>
              </a:rPr>
              <a:t>Create an infographic to help people learn about how to pursue a specific career in New Brunswick</a:t>
            </a:r>
          </a:p>
          <a:p>
            <a:pPr marL="457200" indent="-457200">
              <a:buFont typeface="Arial" panose="020B0604020202020204" pitchFamily="34" charset="0"/>
              <a:buChar char="•"/>
            </a:pPr>
            <a:r>
              <a:rPr lang="en-CA" sz="1600">
                <a:solidFill>
                  <a:schemeClr val="tx1"/>
                </a:solidFill>
                <a:latin typeface="Arial" panose="020B0604020202020204" pitchFamily="34" charset="0"/>
                <a:cs typeface="Arial" panose="020B0604020202020204" pitchFamily="34" charset="0"/>
                <a:sym typeface="Concert One"/>
              </a:rPr>
              <a:t>Create a video, or a social media campaign that encourages employers to hire youth</a:t>
            </a:r>
          </a:p>
          <a:p>
            <a:pPr marL="457200" indent="-457200">
              <a:buFont typeface="Arial" panose="020B0604020202020204" pitchFamily="34" charset="0"/>
              <a:buChar char="•"/>
            </a:pPr>
            <a:r>
              <a:rPr lang="en-CA" sz="1600">
                <a:solidFill>
                  <a:schemeClr val="tx1"/>
                </a:solidFill>
                <a:latin typeface="Arial" panose="020B0604020202020204" pitchFamily="34" charset="0"/>
                <a:cs typeface="Arial" panose="020B0604020202020204" pitchFamily="34" charset="0"/>
                <a:sym typeface="Concert One"/>
              </a:rPr>
              <a:t>Write an arts and culture brochure or events calendar for your city/region</a:t>
            </a:r>
          </a:p>
          <a:p>
            <a:pPr marL="457200" indent="-457200">
              <a:buFont typeface="Arial" panose="020B0604020202020204" pitchFamily="34" charset="0"/>
              <a:buChar char="•"/>
            </a:pPr>
            <a:endParaRPr lang="en-CA" sz="1600">
              <a:solidFill>
                <a:schemeClr val="tx1"/>
              </a:solidFill>
              <a:latin typeface="Arial" panose="020B0604020202020204" pitchFamily="34" charset="0"/>
              <a:cs typeface="Arial" panose="020B0604020202020204" pitchFamily="34" charset="0"/>
              <a:sym typeface="Concert One"/>
            </a:endParaRPr>
          </a:p>
          <a:p>
            <a:pPr marL="457200" indent="-457200">
              <a:buFont typeface="Arial" panose="020B0604020202020204" pitchFamily="34" charset="0"/>
              <a:buChar char="•"/>
            </a:pPr>
            <a:r>
              <a:rPr lang="en-CA" sz="1600">
                <a:solidFill>
                  <a:schemeClr val="tx1"/>
                </a:solidFill>
                <a:latin typeface="Arial" panose="020B0604020202020204" pitchFamily="34" charset="0"/>
                <a:cs typeface="Arial" panose="020B0604020202020204" pitchFamily="34" charset="0"/>
                <a:sym typeface="Concert One"/>
              </a:rPr>
              <a:t>Create a way to celebrate employers who are doing a really great job</a:t>
            </a:r>
          </a:p>
          <a:p>
            <a:pPr marL="457200" indent="-457200">
              <a:buFont typeface="Arial" panose="020B0604020202020204" pitchFamily="34" charset="0"/>
              <a:buChar char="•"/>
            </a:pPr>
            <a:r>
              <a:rPr lang="en-CA" sz="1600">
                <a:solidFill>
                  <a:schemeClr val="tx1"/>
                </a:solidFill>
                <a:latin typeface="Arial" panose="020B0604020202020204" pitchFamily="34" charset="0"/>
                <a:cs typeface="Arial" panose="020B0604020202020204" pitchFamily="34" charset="0"/>
                <a:sym typeface="Concert One"/>
              </a:rPr>
              <a:t>Create an advertisement, or an awareness campaign that highlights your solution</a:t>
            </a:r>
          </a:p>
          <a:p>
            <a:pPr marL="457200" indent="-457200">
              <a:buFont typeface="Arial" panose="020B0604020202020204" pitchFamily="34" charset="0"/>
              <a:buChar char="•"/>
            </a:pPr>
            <a:r>
              <a:rPr lang="en-CA" sz="1600">
                <a:solidFill>
                  <a:schemeClr val="tx1"/>
                </a:solidFill>
                <a:latin typeface="Arial" panose="020B0604020202020204" pitchFamily="34" charset="0"/>
                <a:cs typeface="Arial" panose="020B0604020202020204" pitchFamily="34" charset="0"/>
              </a:rPr>
              <a:t>Work with an organization interested in developing a Youth Council to help with decision making.</a:t>
            </a:r>
          </a:p>
        </p:txBody>
      </p:sp>
      <p:sp>
        <p:nvSpPr>
          <p:cNvPr id="7" name="Subtitle 6">
            <a:extLst>
              <a:ext uri="{FF2B5EF4-FFF2-40B4-BE49-F238E27FC236}">
                <a16:creationId xmlns:a16="http://schemas.microsoft.com/office/drawing/2014/main" id="{23F4E97E-D9C9-611F-2D6F-4E405C05CFE0}"/>
              </a:ext>
            </a:extLst>
          </p:cNvPr>
          <p:cNvSpPr txBox="1">
            <a:spLocks/>
          </p:cNvSpPr>
          <p:nvPr/>
        </p:nvSpPr>
        <p:spPr>
          <a:xfrm>
            <a:off x="2220153" y="3961103"/>
            <a:ext cx="6217265" cy="6978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CA" sz="1600">
                <a:solidFill>
                  <a:schemeClr val="accent2"/>
                </a:solidFill>
              </a:rPr>
              <a:t>There are so many more solutions that you could develop! Think back to the previous workshops or to the Think-Pair-Share activity</a:t>
            </a:r>
          </a:p>
        </p:txBody>
      </p:sp>
      <p:sp>
        <p:nvSpPr>
          <p:cNvPr id="8" name="Rectangle 7">
            <a:extLst>
              <a:ext uri="{FF2B5EF4-FFF2-40B4-BE49-F238E27FC236}">
                <a16:creationId xmlns:a16="http://schemas.microsoft.com/office/drawing/2014/main" id="{F6D3373E-687C-3120-5E95-93301203E971}"/>
              </a:ext>
            </a:extLst>
          </p:cNvPr>
          <p:cNvSpPr/>
          <p:nvPr/>
        </p:nvSpPr>
        <p:spPr>
          <a:xfrm>
            <a:off x="0" y="3946031"/>
            <a:ext cx="2124075" cy="1197469"/>
          </a:xfrm>
          <a:prstGeom prst="rect">
            <a:avLst/>
          </a:prstGeom>
          <a:solidFill>
            <a:schemeClr val="dk1">
              <a:alpha val="74000"/>
            </a:schemeClr>
          </a:solidFill>
          <a:ln>
            <a:noFill/>
          </a:ln>
        </p:spPr>
        <p:style>
          <a:lnRef idx="0">
            <a:scrgbClr r="0" g="0" b="0"/>
          </a:lnRef>
          <a:fillRef idx="0">
            <a:scrgbClr r="0" g="0" b="0"/>
          </a:fillRef>
          <a:effectRef idx="0">
            <a:scrgbClr r="0" g="0" b="0"/>
          </a:effectRef>
          <a:fontRef idx="minor">
            <a:schemeClr val="lt1"/>
          </a:fontRef>
        </p:style>
        <p:txBody>
          <a:bodyPr rtlCol="0" anchor="ctr" anchorCtr="0"/>
          <a:lstStyle/>
          <a:p>
            <a:pPr algn="ctr"/>
            <a:r>
              <a:rPr lang="en-CA" sz="2400"/>
              <a:t>Press PAUSE and discuss.</a:t>
            </a:r>
          </a:p>
        </p:txBody>
      </p:sp>
      <p:sp>
        <p:nvSpPr>
          <p:cNvPr id="9" name="Rectangle 8">
            <a:extLst>
              <a:ext uri="{FF2B5EF4-FFF2-40B4-BE49-F238E27FC236}">
                <a16:creationId xmlns:a16="http://schemas.microsoft.com/office/drawing/2014/main" id="{F50F3D7A-961E-3519-DAF1-27100116CC82}"/>
              </a:ext>
            </a:extLst>
          </p:cNvPr>
          <p:cNvSpPr/>
          <p:nvPr/>
        </p:nvSpPr>
        <p:spPr>
          <a:xfrm>
            <a:off x="0" y="3969659"/>
            <a:ext cx="2124075" cy="1197469"/>
          </a:xfrm>
          <a:prstGeom prst="rect">
            <a:avLst/>
          </a:prstGeom>
          <a:solidFill>
            <a:schemeClr val="accent1">
              <a:lumMod val="75000"/>
              <a:alpha val="74000"/>
            </a:schemeClr>
          </a:solidFill>
          <a:ln>
            <a:noFill/>
          </a:ln>
        </p:spPr>
        <p:style>
          <a:lnRef idx="0">
            <a:scrgbClr r="0" g="0" b="0"/>
          </a:lnRef>
          <a:fillRef idx="0">
            <a:scrgbClr r="0" g="0" b="0"/>
          </a:fillRef>
          <a:effectRef idx="0">
            <a:scrgbClr r="0" g="0" b="0"/>
          </a:effectRef>
          <a:fontRef idx="minor">
            <a:schemeClr val="lt1"/>
          </a:fontRef>
        </p:style>
        <p:txBody>
          <a:bodyPr rtlCol="0" anchor="ctr" anchorCtr="0"/>
          <a:lstStyle/>
          <a:p>
            <a:pPr algn="ctr"/>
            <a:r>
              <a:rPr lang="en-CA" sz="2400"/>
              <a:t>Moving on!</a:t>
            </a:r>
          </a:p>
        </p:txBody>
      </p:sp>
    </p:spTree>
    <p:custDataLst>
      <p:tags r:id="rId1"/>
    </p:custDataLst>
    <p:extLst>
      <p:ext uri="{BB962C8B-B14F-4D97-AF65-F5344CB8AC3E}">
        <p14:creationId xmlns:p14="http://schemas.microsoft.com/office/powerpoint/2010/main" val="1876323420"/>
      </p:ext>
    </p:extLst>
  </p:cSld>
  <p:clrMapOvr>
    <a:masterClrMapping/>
  </p:clrMapOvr>
  <p:transition spd="slow" advTm="0">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xit" presetSubtype="4" fill="hold" grpId="1" nodeType="afterEffect">
                                  <p:stCondLst>
                                    <p:cond delay="6000"/>
                                  </p:stCondLst>
                                  <p:childTnLst>
                                    <p:anim calcmode="lin" valueType="num">
                                      <p:cBhvr additive="base">
                                        <p:cTn id="11" dur="1000"/>
                                        <p:tgtEl>
                                          <p:spTgt spid="8"/>
                                        </p:tgtEl>
                                        <p:attrNameLst>
                                          <p:attrName>ppt_x</p:attrName>
                                        </p:attrNameLst>
                                      </p:cBhvr>
                                      <p:tavLst>
                                        <p:tav tm="0">
                                          <p:val>
                                            <p:strVal val="ppt_x"/>
                                          </p:val>
                                        </p:tav>
                                        <p:tav tm="100000">
                                          <p:val>
                                            <p:strVal val="ppt_x"/>
                                          </p:val>
                                        </p:tav>
                                      </p:tavLst>
                                    </p:anim>
                                    <p:anim calcmode="lin" valueType="num">
                                      <p:cBhvr additive="base">
                                        <p:cTn id="12" dur="1000"/>
                                        <p:tgtEl>
                                          <p:spTgt spid="8"/>
                                        </p:tgtEl>
                                        <p:attrNameLst>
                                          <p:attrName>ppt_y</p:attrName>
                                        </p:attrNameLst>
                                      </p:cBhvr>
                                      <p:tavLst>
                                        <p:tav tm="0">
                                          <p:val>
                                            <p:strVal val="ppt_y"/>
                                          </p:val>
                                        </p:tav>
                                        <p:tav tm="100000">
                                          <p:val>
                                            <p:strVal val="1+ppt_h/2"/>
                                          </p:val>
                                        </p:tav>
                                      </p:tavLst>
                                    </p:anim>
                                    <p:set>
                                      <p:cBhvr>
                                        <p:cTn id="13" dur="1" fill="hold">
                                          <p:stCondLst>
                                            <p:cond delay="999"/>
                                          </p:stCondLst>
                                        </p:cTn>
                                        <p:tgtEl>
                                          <p:spTgt spid="8"/>
                                        </p:tgtEl>
                                        <p:attrNameLst>
                                          <p:attrName>style.visibility</p:attrName>
                                        </p:attrNameLst>
                                      </p:cBhvr>
                                      <p:to>
                                        <p:strVal val="hidden"/>
                                      </p:to>
                                    </p:set>
                                  </p:childTnLst>
                                </p:cTn>
                              </p:par>
                            </p:childTnLst>
                          </p:cTn>
                        </p:par>
                        <p:par>
                          <p:cTn id="14" fill="hold">
                            <p:stCondLst>
                              <p:cond delay="7500"/>
                            </p:stCondLst>
                            <p:childTnLst>
                              <p:par>
                                <p:cTn id="15" presetID="2" presetClass="entr" presetSubtype="4" fill="hold" grpId="0" nodeType="afterEffect">
                                  <p:stCondLst>
                                    <p:cond delay="25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2000" fill="hold"/>
                                        <p:tgtEl>
                                          <p:spTgt spid="9"/>
                                        </p:tgtEl>
                                        <p:attrNameLst>
                                          <p:attrName>ppt_x</p:attrName>
                                        </p:attrNameLst>
                                      </p:cBhvr>
                                      <p:tavLst>
                                        <p:tav tm="0">
                                          <p:val>
                                            <p:strVal val="#ppt_x"/>
                                          </p:val>
                                        </p:tav>
                                        <p:tav tm="100000">
                                          <p:val>
                                            <p:strVal val="#ppt_x"/>
                                          </p:val>
                                        </p:tav>
                                      </p:tavLst>
                                    </p:anim>
                                    <p:anim calcmode="lin" valueType="num">
                                      <p:cBhvr additive="base">
                                        <p:cTn id="18" dur="2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pic>
        <p:nvPicPr>
          <p:cNvPr id="342" name="Google Shape;342;p50"/>
          <p:cNvPicPr preferRelativeResize="0"/>
          <p:nvPr/>
        </p:nvPicPr>
        <p:blipFill>
          <a:blip r:embed="rId4">
            <a:alphaModFix amt="86000"/>
          </a:blip>
          <a:stretch>
            <a:fillRect/>
          </a:stretch>
        </p:blipFill>
        <p:spPr>
          <a:xfrm rot="1344117">
            <a:off x="3823925" y="1324475"/>
            <a:ext cx="1496149" cy="1160650"/>
          </a:xfrm>
          <a:prstGeom prst="rect">
            <a:avLst/>
          </a:prstGeom>
          <a:noFill/>
          <a:ln>
            <a:noFill/>
          </a:ln>
        </p:spPr>
      </p:pic>
      <p:sp>
        <p:nvSpPr>
          <p:cNvPr id="346" name="Google Shape;346;p50"/>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ELABORATE</a:t>
            </a:r>
            <a:endParaRPr/>
          </a:p>
        </p:txBody>
      </p:sp>
      <p:sp>
        <p:nvSpPr>
          <p:cNvPr id="343" name="Google Shape;343;p50"/>
          <p:cNvSpPr txBox="1">
            <a:spLocks noGrp="1"/>
          </p:cNvSpPr>
          <p:nvPr>
            <p:ph type="title" idx="2"/>
          </p:nvPr>
        </p:nvSpPr>
        <p:spPr>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04</a:t>
            </a:r>
            <a:endParaRPr/>
          </a:p>
        </p:txBody>
      </p:sp>
      <p:pic>
        <p:nvPicPr>
          <p:cNvPr id="344" name="Google Shape;344;p50"/>
          <p:cNvPicPr preferRelativeResize="0"/>
          <p:nvPr/>
        </p:nvPicPr>
        <p:blipFill rotWithShape="1">
          <a:blip r:embed="rId5">
            <a:alphaModFix/>
            <a:grayscl/>
          </a:blip>
          <a:srcRect t="16970" r="8892" b="21025"/>
          <a:stretch/>
        </p:blipFill>
        <p:spPr>
          <a:xfrm>
            <a:off x="6282000" y="2008762"/>
            <a:ext cx="2036850" cy="810276"/>
          </a:xfrm>
          <a:prstGeom prst="rect">
            <a:avLst/>
          </a:prstGeom>
          <a:noFill/>
          <a:ln>
            <a:noFill/>
          </a:ln>
        </p:spPr>
      </p:pic>
      <p:pic>
        <p:nvPicPr>
          <p:cNvPr id="345" name="Google Shape;345;p50"/>
          <p:cNvPicPr preferRelativeResize="0"/>
          <p:nvPr/>
        </p:nvPicPr>
        <p:blipFill rotWithShape="1">
          <a:blip r:embed="rId6">
            <a:alphaModFix/>
            <a:duotone>
              <a:schemeClr val="accent3">
                <a:shade val="45000"/>
                <a:satMod val="135000"/>
              </a:schemeClr>
              <a:prstClr val="white"/>
            </a:duotone>
          </a:blip>
          <a:srcRect t="16734" r="8892" b="18300"/>
          <a:stretch/>
        </p:blipFill>
        <p:spPr>
          <a:xfrm rot="10800000">
            <a:off x="854124" y="3485717"/>
            <a:ext cx="2036850" cy="846042"/>
          </a:xfrm>
          <a:prstGeom prst="rect">
            <a:avLst/>
          </a:prstGeom>
          <a:noFill/>
          <a:ln>
            <a:noFill/>
          </a:ln>
        </p:spPr>
      </p:pic>
      <p:sp>
        <p:nvSpPr>
          <p:cNvPr id="3" name="Subtitle 2">
            <a:extLst>
              <a:ext uri="{FF2B5EF4-FFF2-40B4-BE49-F238E27FC236}">
                <a16:creationId xmlns:a16="http://schemas.microsoft.com/office/drawing/2014/main" id="{DDAEE4E6-2FF5-F94D-1C69-52D9A750FDA8}"/>
              </a:ext>
            </a:extLst>
          </p:cNvPr>
          <p:cNvSpPr>
            <a:spLocks noGrp="1"/>
          </p:cNvSpPr>
          <p:nvPr>
            <p:ph type="subTitle" idx="1"/>
          </p:nvPr>
        </p:nvSpPr>
        <p:spPr/>
        <p:txBody>
          <a:bodyPr/>
          <a:lstStyle/>
          <a:p>
            <a:endParaRPr lang="en-CA"/>
          </a:p>
        </p:txBody>
      </p:sp>
    </p:spTree>
    <p:custDataLst>
      <p:tags r:id="rId1"/>
    </p:custDataLst>
    <p:extLst>
      <p:ext uri="{BB962C8B-B14F-4D97-AF65-F5344CB8AC3E}">
        <p14:creationId xmlns:p14="http://schemas.microsoft.com/office/powerpoint/2010/main" val="2970707724"/>
      </p:ext>
    </p:extLst>
  </p:cSld>
  <p:clrMapOvr>
    <a:masterClrMapping/>
  </p:clrMapOvr>
  <p:transition spd="slow" advTm="24825">
    <p:wipe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43"/>
                                        </p:tgtEl>
                                        <p:attrNameLst>
                                          <p:attrName>style.visibility</p:attrName>
                                        </p:attrNameLst>
                                      </p:cBhvr>
                                      <p:to>
                                        <p:strVal val="visible"/>
                                      </p:to>
                                    </p:set>
                                    <p:animEffect transition="in" filter="fade">
                                      <p:cBhvr>
                                        <p:cTn id="7" dur="1000"/>
                                        <p:tgtEl>
                                          <p:spTgt spid="343"/>
                                        </p:tgtEl>
                                      </p:cBhvr>
                                    </p:animEffect>
                                  </p:childTnLst>
                                </p:cTn>
                              </p:par>
                              <p:par>
                                <p:cTn id="8" presetID="2" presetClass="entr" presetSubtype="4" fill="hold" nodeType="withEffect">
                                  <p:stCondLst>
                                    <p:cond delay="0"/>
                                  </p:stCondLst>
                                  <p:childTnLst>
                                    <p:set>
                                      <p:cBhvr>
                                        <p:cTn id="9" dur="1" fill="hold">
                                          <p:stCondLst>
                                            <p:cond delay="0"/>
                                          </p:stCondLst>
                                        </p:cTn>
                                        <p:tgtEl>
                                          <p:spTgt spid="346"/>
                                        </p:tgtEl>
                                        <p:attrNameLst>
                                          <p:attrName>style.visibility</p:attrName>
                                        </p:attrNameLst>
                                      </p:cBhvr>
                                      <p:to>
                                        <p:strVal val="visible"/>
                                      </p:to>
                                    </p:set>
                                    <p:anim calcmode="lin" valueType="num">
                                      <p:cBhvr additive="base">
                                        <p:cTn id="10" dur="1000"/>
                                        <p:tgtEl>
                                          <p:spTgt spid="3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9" name="Google Shape;329;p49"/>
          <p:cNvSpPr txBox="1">
            <a:spLocks noGrp="1"/>
          </p:cNvSpPr>
          <p:nvPr>
            <p:ph type="title"/>
          </p:nvPr>
        </p:nvSpPr>
        <p:spPr>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uFill>
                  <a:noFill/>
                </a:uFill>
              </a:rPr>
              <a:t>1. Engage</a:t>
            </a:r>
            <a:endParaRPr/>
          </a:p>
        </p:txBody>
      </p:sp>
      <p:sp>
        <p:nvSpPr>
          <p:cNvPr id="330" name="Google Shape;330;p49"/>
          <p:cNvSpPr txBox="1">
            <a:spLocks noGrp="1"/>
          </p:cNvSpPr>
          <p:nvPr>
            <p:ph type="subTitle" idx="1"/>
          </p:nvPr>
        </p:nvSpPr>
        <p:spPr>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Refamilizarize ourselves with the challenge</a:t>
            </a:r>
            <a:endParaRPr/>
          </a:p>
        </p:txBody>
      </p:sp>
      <p:sp>
        <p:nvSpPr>
          <p:cNvPr id="332" name="Google Shape;332;p49"/>
          <p:cNvSpPr txBox="1">
            <a:spLocks noGrp="1"/>
          </p:cNvSpPr>
          <p:nvPr>
            <p:ph type="subTitle" idx="3"/>
          </p:nvPr>
        </p:nvSpPr>
        <p:spPr>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CA"/>
              <a:t>Think about what it means to live and work in a place</a:t>
            </a:r>
            <a:endParaRPr/>
          </a:p>
          <a:p>
            <a:pPr marL="0" lvl="0" indent="0" algn="ctr" rtl="0">
              <a:spcBef>
                <a:spcPts val="0"/>
              </a:spcBef>
              <a:spcAft>
                <a:spcPts val="0"/>
              </a:spcAft>
              <a:buNone/>
            </a:pPr>
            <a:endParaRPr/>
          </a:p>
        </p:txBody>
      </p:sp>
      <p:sp>
        <p:nvSpPr>
          <p:cNvPr id="333" name="Google Shape;333;p49"/>
          <p:cNvSpPr txBox="1">
            <a:spLocks noGrp="1"/>
          </p:cNvSpPr>
          <p:nvPr>
            <p:ph type="title" idx="4"/>
          </p:nvPr>
        </p:nvSpPr>
        <p:spPr>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uFill>
                  <a:noFill/>
                </a:uFill>
                <a:hlinkClick r:id="rId4" action="ppaction://hlinksldjump">
                  <a:extLst>
                    <a:ext uri="{A12FA001-AC4F-418D-AE19-62706E023703}">
                      <ahyp:hlinkClr xmlns:ahyp="http://schemas.microsoft.com/office/drawing/2018/hyperlinkcolor" val="tx"/>
                    </a:ext>
                  </a:extLst>
                </a:hlinkClick>
              </a:rPr>
              <a:t>3. Explain</a:t>
            </a:r>
            <a:endParaRPr/>
          </a:p>
        </p:txBody>
      </p:sp>
      <p:sp>
        <p:nvSpPr>
          <p:cNvPr id="334" name="Google Shape;334;p49"/>
          <p:cNvSpPr txBox="1">
            <a:spLocks noGrp="1"/>
          </p:cNvSpPr>
          <p:nvPr>
            <p:ph type="subTitle" idx="5"/>
          </p:nvPr>
        </p:nvSpPr>
        <p:spPr>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CA"/>
              <a:t>Understand what makes a good solution.</a:t>
            </a:r>
            <a:endParaRPr/>
          </a:p>
          <a:p>
            <a:pPr marL="0" lvl="0" indent="0" algn="ctr" rtl="0">
              <a:spcBef>
                <a:spcPts val="0"/>
              </a:spcBef>
              <a:spcAft>
                <a:spcPts val="0"/>
              </a:spcAft>
              <a:buNone/>
            </a:pPr>
            <a:endParaRPr/>
          </a:p>
        </p:txBody>
      </p:sp>
      <p:sp>
        <p:nvSpPr>
          <p:cNvPr id="335" name="Google Shape;335;p49"/>
          <p:cNvSpPr txBox="1">
            <a:spLocks noGrp="1"/>
          </p:cNvSpPr>
          <p:nvPr>
            <p:ph type="title" idx="6"/>
          </p:nvPr>
        </p:nvSpPr>
        <p:spPr>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uFill>
                  <a:noFill/>
                </a:uFill>
                <a:hlinkClick r:id="rId5" action="ppaction://hlinksldjump">
                  <a:extLst>
                    <a:ext uri="{A12FA001-AC4F-418D-AE19-62706E023703}">
                      <ahyp:hlinkClr xmlns:ahyp="http://schemas.microsoft.com/office/drawing/2018/hyperlinkcolor" val="tx"/>
                    </a:ext>
                  </a:extLst>
                </a:hlinkClick>
              </a:rPr>
              <a:t>4: Elaborate</a:t>
            </a:r>
            <a:endParaRPr/>
          </a:p>
        </p:txBody>
      </p:sp>
      <p:sp>
        <p:nvSpPr>
          <p:cNvPr id="336" name="Google Shape;336;p49"/>
          <p:cNvSpPr txBox="1">
            <a:spLocks noGrp="1"/>
          </p:cNvSpPr>
          <p:nvPr>
            <p:ph type="subTitle" idx="7"/>
          </p:nvPr>
        </p:nvSpPr>
        <p:spPr>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CA"/>
              <a:t>Choose a solution, and develop a plan to create an example</a:t>
            </a:r>
            <a:endParaRPr/>
          </a:p>
        </p:txBody>
      </p:sp>
      <p:sp>
        <p:nvSpPr>
          <p:cNvPr id="326" name="Google Shape;326;p49"/>
          <p:cNvSpPr txBox="1">
            <a:spLocks noGrp="1"/>
          </p:cNvSpPr>
          <p:nvPr>
            <p:ph type="title" idx="8"/>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Agenda</a:t>
            </a:r>
            <a:endParaRPr/>
          </a:p>
        </p:txBody>
      </p:sp>
      <p:pic>
        <p:nvPicPr>
          <p:cNvPr id="337" name="Google Shape;337;p49"/>
          <p:cNvPicPr preferRelativeResize="0"/>
          <p:nvPr/>
        </p:nvPicPr>
        <p:blipFill>
          <a:blip r:embed="rId6">
            <a:alphaModFix amt="80000"/>
          </a:blip>
          <a:stretch>
            <a:fillRect/>
          </a:stretch>
        </p:blipFill>
        <p:spPr>
          <a:xfrm rot="-8782544" flipH="1">
            <a:off x="2490549" y="1039473"/>
            <a:ext cx="1124399" cy="510031"/>
          </a:xfrm>
          <a:prstGeom prst="rect">
            <a:avLst/>
          </a:prstGeom>
          <a:noFill/>
          <a:ln>
            <a:noFill/>
          </a:ln>
        </p:spPr>
      </p:pic>
      <p:sp>
        <p:nvSpPr>
          <p:cNvPr id="3" name="Title 2">
            <a:extLst>
              <a:ext uri="{FF2B5EF4-FFF2-40B4-BE49-F238E27FC236}">
                <a16:creationId xmlns:a16="http://schemas.microsoft.com/office/drawing/2014/main" id="{F6D434DD-DA85-8CE0-84A9-68D935FFC983}"/>
              </a:ext>
            </a:extLst>
          </p:cNvPr>
          <p:cNvSpPr>
            <a:spLocks noGrp="1"/>
          </p:cNvSpPr>
          <p:nvPr>
            <p:ph type="title" idx="2"/>
          </p:nvPr>
        </p:nvSpPr>
        <p:spPr/>
        <p:txBody>
          <a:bodyPr/>
          <a:lstStyle/>
          <a:p>
            <a:r>
              <a:rPr lang="en-CA"/>
              <a:t>2. Explore</a:t>
            </a:r>
          </a:p>
        </p:txBody>
      </p:sp>
      <p:sp>
        <p:nvSpPr>
          <p:cNvPr id="4" name="Google Shape;1561;p107">
            <a:extLst>
              <a:ext uri="{FF2B5EF4-FFF2-40B4-BE49-F238E27FC236}">
                <a16:creationId xmlns:a16="http://schemas.microsoft.com/office/drawing/2014/main" id="{4EA754A4-8AB7-176A-7888-24100097B197}"/>
              </a:ext>
            </a:extLst>
          </p:cNvPr>
          <p:cNvSpPr/>
          <p:nvPr/>
        </p:nvSpPr>
        <p:spPr>
          <a:xfrm>
            <a:off x="7934325" y="258550"/>
            <a:ext cx="791625" cy="738981"/>
          </a:xfrm>
          <a:custGeom>
            <a:avLst/>
            <a:gdLst/>
            <a:ahLst/>
            <a:cxnLst/>
            <a:rect l="l" t="t" r="r" b="b"/>
            <a:pathLst>
              <a:path w="9384" h="8641" extrusionOk="0">
                <a:moveTo>
                  <a:pt x="2668" y="810"/>
                </a:moveTo>
                <a:lnTo>
                  <a:pt x="2668" y="810"/>
                </a:lnTo>
                <a:cubicBezTo>
                  <a:pt x="3382" y="881"/>
                  <a:pt x="4097" y="976"/>
                  <a:pt x="4811" y="1119"/>
                </a:cubicBezTo>
                <a:cubicBezTo>
                  <a:pt x="5740" y="1310"/>
                  <a:pt x="6716" y="1500"/>
                  <a:pt x="7621" y="1786"/>
                </a:cubicBezTo>
                <a:cubicBezTo>
                  <a:pt x="7002" y="1929"/>
                  <a:pt x="6359" y="2120"/>
                  <a:pt x="5978" y="2596"/>
                </a:cubicBezTo>
                <a:lnTo>
                  <a:pt x="5954" y="2596"/>
                </a:lnTo>
                <a:cubicBezTo>
                  <a:pt x="5145" y="2120"/>
                  <a:pt x="4287" y="1715"/>
                  <a:pt x="3478" y="1238"/>
                </a:cubicBezTo>
                <a:cubicBezTo>
                  <a:pt x="3216" y="1095"/>
                  <a:pt x="2954" y="953"/>
                  <a:pt x="2668" y="810"/>
                </a:cubicBezTo>
                <a:close/>
                <a:moveTo>
                  <a:pt x="1191" y="953"/>
                </a:moveTo>
                <a:lnTo>
                  <a:pt x="1191" y="953"/>
                </a:lnTo>
                <a:cubicBezTo>
                  <a:pt x="1858" y="1215"/>
                  <a:pt x="2501" y="1500"/>
                  <a:pt x="3120" y="1834"/>
                </a:cubicBezTo>
                <a:cubicBezTo>
                  <a:pt x="4002" y="2310"/>
                  <a:pt x="4907" y="2786"/>
                  <a:pt x="5740" y="3286"/>
                </a:cubicBezTo>
                <a:cubicBezTo>
                  <a:pt x="5692" y="4191"/>
                  <a:pt x="5740" y="5144"/>
                  <a:pt x="5621" y="6049"/>
                </a:cubicBezTo>
                <a:cubicBezTo>
                  <a:pt x="5288" y="5668"/>
                  <a:pt x="4930" y="5287"/>
                  <a:pt x="4597" y="4906"/>
                </a:cubicBezTo>
                <a:cubicBezTo>
                  <a:pt x="4597" y="4882"/>
                  <a:pt x="4573" y="4858"/>
                  <a:pt x="4549" y="4858"/>
                </a:cubicBezTo>
                <a:cubicBezTo>
                  <a:pt x="4526" y="4811"/>
                  <a:pt x="4502" y="4811"/>
                  <a:pt x="4478" y="4787"/>
                </a:cubicBezTo>
                <a:cubicBezTo>
                  <a:pt x="3216" y="3667"/>
                  <a:pt x="2287" y="2239"/>
                  <a:pt x="1191" y="953"/>
                </a:cubicBezTo>
                <a:close/>
                <a:moveTo>
                  <a:pt x="1025" y="1834"/>
                </a:moveTo>
                <a:lnTo>
                  <a:pt x="1025" y="1834"/>
                </a:lnTo>
                <a:cubicBezTo>
                  <a:pt x="1930" y="2953"/>
                  <a:pt x="2787" y="4144"/>
                  <a:pt x="3859" y="5144"/>
                </a:cubicBezTo>
                <a:cubicBezTo>
                  <a:pt x="3406" y="5787"/>
                  <a:pt x="3073" y="6501"/>
                  <a:pt x="2858" y="7263"/>
                </a:cubicBezTo>
                <a:cubicBezTo>
                  <a:pt x="2477" y="6335"/>
                  <a:pt x="2263" y="5358"/>
                  <a:pt x="1930" y="4430"/>
                </a:cubicBezTo>
                <a:cubicBezTo>
                  <a:pt x="1644" y="3548"/>
                  <a:pt x="1287" y="2691"/>
                  <a:pt x="1025" y="1834"/>
                </a:cubicBezTo>
                <a:close/>
                <a:moveTo>
                  <a:pt x="406" y="0"/>
                </a:moveTo>
                <a:cubicBezTo>
                  <a:pt x="263" y="0"/>
                  <a:pt x="144" y="71"/>
                  <a:pt x="96" y="214"/>
                </a:cubicBezTo>
                <a:cubicBezTo>
                  <a:pt x="72" y="238"/>
                  <a:pt x="25" y="286"/>
                  <a:pt x="25" y="333"/>
                </a:cubicBezTo>
                <a:cubicBezTo>
                  <a:pt x="1" y="333"/>
                  <a:pt x="1" y="357"/>
                  <a:pt x="25" y="357"/>
                </a:cubicBezTo>
                <a:cubicBezTo>
                  <a:pt x="1" y="381"/>
                  <a:pt x="1" y="381"/>
                  <a:pt x="25" y="405"/>
                </a:cubicBezTo>
                <a:cubicBezTo>
                  <a:pt x="1" y="405"/>
                  <a:pt x="1" y="405"/>
                  <a:pt x="25" y="429"/>
                </a:cubicBezTo>
                <a:cubicBezTo>
                  <a:pt x="1" y="429"/>
                  <a:pt x="1" y="453"/>
                  <a:pt x="25" y="476"/>
                </a:cubicBezTo>
                <a:lnTo>
                  <a:pt x="25" y="500"/>
                </a:lnTo>
                <a:lnTo>
                  <a:pt x="25" y="524"/>
                </a:lnTo>
                <a:cubicBezTo>
                  <a:pt x="1" y="548"/>
                  <a:pt x="1" y="548"/>
                  <a:pt x="25" y="548"/>
                </a:cubicBezTo>
                <a:cubicBezTo>
                  <a:pt x="310" y="2048"/>
                  <a:pt x="906" y="3453"/>
                  <a:pt x="1406" y="4906"/>
                </a:cubicBezTo>
                <a:cubicBezTo>
                  <a:pt x="1834" y="6097"/>
                  <a:pt x="2073" y="7359"/>
                  <a:pt x="2692" y="8478"/>
                </a:cubicBezTo>
                <a:cubicBezTo>
                  <a:pt x="2763" y="8589"/>
                  <a:pt x="2872" y="8640"/>
                  <a:pt x="2982" y="8640"/>
                </a:cubicBezTo>
                <a:cubicBezTo>
                  <a:pt x="3131" y="8640"/>
                  <a:pt x="3280" y="8547"/>
                  <a:pt x="3335" y="8383"/>
                </a:cubicBezTo>
                <a:cubicBezTo>
                  <a:pt x="3501" y="7406"/>
                  <a:pt x="3859" y="6501"/>
                  <a:pt x="4383" y="5668"/>
                </a:cubicBezTo>
                <a:cubicBezTo>
                  <a:pt x="4787" y="6144"/>
                  <a:pt x="5216" y="6597"/>
                  <a:pt x="5621" y="7097"/>
                </a:cubicBezTo>
                <a:cubicBezTo>
                  <a:pt x="5690" y="7165"/>
                  <a:pt x="5774" y="7197"/>
                  <a:pt x="5857" y="7197"/>
                </a:cubicBezTo>
                <a:cubicBezTo>
                  <a:pt x="6004" y="7197"/>
                  <a:pt x="6147" y="7098"/>
                  <a:pt x="6193" y="6930"/>
                </a:cubicBezTo>
                <a:cubicBezTo>
                  <a:pt x="6502" y="5692"/>
                  <a:pt x="6407" y="4406"/>
                  <a:pt x="6502" y="3120"/>
                </a:cubicBezTo>
                <a:cubicBezTo>
                  <a:pt x="6978" y="2429"/>
                  <a:pt x="8288" y="2429"/>
                  <a:pt x="9050" y="2239"/>
                </a:cubicBezTo>
                <a:cubicBezTo>
                  <a:pt x="9265" y="2143"/>
                  <a:pt x="9384" y="1715"/>
                  <a:pt x="9074" y="1596"/>
                </a:cubicBezTo>
                <a:cubicBezTo>
                  <a:pt x="7860" y="1072"/>
                  <a:pt x="6550" y="834"/>
                  <a:pt x="5288" y="524"/>
                </a:cubicBezTo>
                <a:cubicBezTo>
                  <a:pt x="4502" y="357"/>
                  <a:pt x="3716" y="262"/>
                  <a:pt x="2930" y="214"/>
                </a:cubicBezTo>
                <a:cubicBezTo>
                  <a:pt x="2096" y="143"/>
                  <a:pt x="1263" y="24"/>
                  <a:pt x="406" y="0"/>
                </a:cubicBezTo>
                <a:close/>
              </a:path>
            </a:pathLst>
          </a:custGeom>
          <a:solidFill>
            <a:schemeClr val="dk1">
              <a:alpha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 name="Google Shape;1676;p108">
            <a:extLst>
              <a:ext uri="{FF2B5EF4-FFF2-40B4-BE49-F238E27FC236}">
                <a16:creationId xmlns:a16="http://schemas.microsoft.com/office/drawing/2014/main" id="{504B86E7-044D-EA47-2F9B-1144D47DFEE5}"/>
              </a:ext>
            </a:extLst>
          </p:cNvPr>
          <p:cNvGrpSpPr/>
          <p:nvPr/>
        </p:nvGrpSpPr>
        <p:grpSpPr>
          <a:xfrm>
            <a:off x="6542265" y="98178"/>
            <a:ext cx="563267" cy="562290"/>
            <a:chOff x="1072225" y="3663900"/>
            <a:chExt cx="244725" cy="244300"/>
          </a:xfrm>
          <a:solidFill>
            <a:srgbClr val="000000">
              <a:alpha val="60000"/>
            </a:srgbClr>
          </a:solidFill>
        </p:grpSpPr>
        <p:sp>
          <p:nvSpPr>
            <p:cNvPr id="6" name="Google Shape;1677;p108">
              <a:extLst>
                <a:ext uri="{FF2B5EF4-FFF2-40B4-BE49-F238E27FC236}">
                  <a16:creationId xmlns:a16="http://schemas.microsoft.com/office/drawing/2014/main" id="{B3416343-EB49-1572-ABCA-78A863242F49}"/>
                </a:ext>
              </a:extLst>
            </p:cNvPr>
            <p:cNvSpPr/>
            <p:nvPr/>
          </p:nvSpPr>
          <p:spPr>
            <a:xfrm>
              <a:off x="1072225" y="3663900"/>
              <a:ext cx="244725" cy="244300"/>
            </a:xfrm>
            <a:custGeom>
              <a:avLst/>
              <a:gdLst/>
              <a:ahLst/>
              <a:cxnLst/>
              <a:rect l="l" t="t" r="r" b="b"/>
              <a:pathLst>
                <a:path w="9789" h="9772" extrusionOk="0">
                  <a:moveTo>
                    <a:pt x="4790" y="2263"/>
                  </a:moveTo>
                  <a:cubicBezTo>
                    <a:pt x="5716" y="2263"/>
                    <a:pt x="6644" y="2287"/>
                    <a:pt x="7573" y="2334"/>
                  </a:cubicBezTo>
                  <a:cubicBezTo>
                    <a:pt x="7573" y="2358"/>
                    <a:pt x="7573" y="2382"/>
                    <a:pt x="7573" y="2406"/>
                  </a:cubicBezTo>
                  <a:cubicBezTo>
                    <a:pt x="7764" y="3525"/>
                    <a:pt x="8049" y="4740"/>
                    <a:pt x="7883" y="5883"/>
                  </a:cubicBezTo>
                  <a:cubicBezTo>
                    <a:pt x="7692" y="5885"/>
                    <a:pt x="7502" y="5886"/>
                    <a:pt x="7311" y="5886"/>
                  </a:cubicBezTo>
                  <a:cubicBezTo>
                    <a:pt x="6549" y="5886"/>
                    <a:pt x="5787" y="5871"/>
                    <a:pt x="5025" y="5871"/>
                  </a:cubicBezTo>
                  <a:cubicBezTo>
                    <a:pt x="4072" y="5871"/>
                    <a:pt x="3120" y="5895"/>
                    <a:pt x="2167" y="6002"/>
                  </a:cubicBezTo>
                  <a:cubicBezTo>
                    <a:pt x="2024" y="4787"/>
                    <a:pt x="1977" y="3573"/>
                    <a:pt x="2024" y="2334"/>
                  </a:cubicBezTo>
                  <a:cubicBezTo>
                    <a:pt x="2941" y="2287"/>
                    <a:pt x="3864" y="2263"/>
                    <a:pt x="4790" y="2263"/>
                  </a:cubicBezTo>
                  <a:close/>
                  <a:moveTo>
                    <a:pt x="4703" y="1"/>
                  </a:moveTo>
                  <a:cubicBezTo>
                    <a:pt x="4483" y="1"/>
                    <a:pt x="4263" y="143"/>
                    <a:pt x="4239" y="429"/>
                  </a:cubicBezTo>
                  <a:cubicBezTo>
                    <a:pt x="4239" y="739"/>
                    <a:pt x="4239" y="1048"/>
                    <a:pt x="4287" y="1358"/>
                  </a:cubicBezTo>
                  <a:cubicBezTo>
                    <a:pt x="3048" y="1382"/>
                    <a:pt x="1810" y="1429"/>
                    <a:pt x="572" y="1429"/>
                  </a:cubicBezTo>
                  <a:cubicBezTo>
                    <a:pt x="0" y="1477"/>
                    <a:pt x="0" y="2311"/>
                    <a:pt x="572" y="2358"/>
                  </a:cubicBezTo>
                  <a:lnTo>
                    <a:pt x="1096" y="2358"/>
                  </a:lnTo>
                  <a:cubicBezTo>
                    <a:pt x="1048" y="3620"/>
                    <a:pt x="1119" y="4859"/>
                    <a:pt x="1262" y="6121"/>
                  </a:cubicBezTo>
                  <a:lnTo>
                    <a:pt x="667" y="6121"/>
                  </a:lnTo>
                  <a:cubicBezTo>
                    <a:pt x="95" y="6145"/>
                    <a:pt x="95" y="6978"/>
                    <a:pt x="667" y="7026"/>
                  </a:cubicBezTo>
                  <a:cubicBezTo>
                    <a:pt x="1881" y="7026"/>
                    <a:pt x="3096" y="6978"/>
                    <a:pt x="4311" y="6954"/>
                  </a:cubicBezTo>
                  <a:lnTo>
                    <a:pt x="4311" y="7454"/>
                  </a:lnTo>
                  <a:cubicBezTo>
                    <a:pt x="3644" y="7955"/>
                    <a:pt x="2977" y="8431"/>
                    <a:pt x="2310" y="8883"/>
                  </a:cubicBezTo>
                  <a:cubicBezTo>
                    <a:pt x="1893" y="9162"/>
                    <a:pt x="2139" y="9772"/>
                    <a:pt x="2523" y="9772"/>
                  </a:cubicBezTo>
                  <a:cubicBezTo>
                    <a:pt x="2599" y="9772"/>
                    <a:pt x="2680" y="9748"/>
                    <a:pt x="2763" y="9693"/>
                  </a:cubicBezTo>
                  <a:cubicBezTo>
                    <a:pt x="3334" y="9312"/>
                    <a:pt x="3858" y="8931"/>
                    <a:pt x="4406" y="8526"/>
                  </a:cubicBezTo>
                  <a:cubicBezTo>
                    <a:pt x="4406" y="8621"/>
                    <a:pt x="4406" y="8717"/>
                    <a:pt x="4430" y="8788"/>
                  </a:cubicBezTo>
                  <a:cubicBezTo>
                    <a:pt x="4468" y="9028"/>
                    <a:pt x="4635" y="9133"/>
                    <a:pt x="4815" y="9133"/>
                  </a:cubicBezTo>
                  <a:cubicBezTo>
                    <a:pt x="5081" y="9133"/>
                    <a:pt x="5377" y="8905"/>
                    <a:pt x="5335" y="8550"/>
                  </a:cubicBezTo>
                  <a:cubicBezTo>
                    <a:pt x="5311" y="8455"/>
                    <a:pt x="5287" y="8383"/>
                    <a:pt x="5287" y="8288"/>
                  </a:cubicBezTo>
                  <a:lnTo>
                    <a:pt x="5287" y="8288"/>
                  </a:lnTo>
                  <a:cubicBezTo>
                    <a:pt x="6049" y="8621"/>
                    <a:pt x="6763" y="9002"/>
                    <a:pt x="7478" y="9455"/>
                  </a:cubicBezTo>
                  <a:cubicBezTo>
                    <a:pt x="7556" y="9503"/>
                    <a:pt x="7633" y="9524"/>
                    <a:pt x="7706" y="9524"/>
                  </a:cubicBezTo>
                  <a:cubicBezTo>
                    <a:pt x="8103" y="9524"/>
                    <a:pt x="8376" y="8907"/>
                    <a:pt x="7954" y="8645"/>
                  </a:cubicBezTo>
                  <a:cubicBezTo>
                    <a:pt x="7073" y="8121"/>
                    <a:pt x="6168" y="7645"/>
                    <a:pt x="5215" y="7240"/>
                  </a:cubicBezTo>
                  <a:lnTo>
                    <a:pt x="5215" y="6931"/>
                  </a:lnTo>
                  <a:cubicBezTo>
                    <a:pt x="5373" y="6928"/>
                    <a:pt x="5531" y="6926"/>
                    <a:pt x="5689" y="6926"/>
                  </a:cubicBezTo>
                  <a:cubicBezTo>
                    <a:pt x="6793" y="6926"/>
                    <a:pt x="7895" y="6999"/>
                    <a:pt x="8978" y="7145"/>
                  </a:cubicBezTo>
                  <a:cubicBezTo>
                    <a:pt x="9000" y="7148"/>
                    <a:pt x="9022" y="7149"/>
                    <a:pt x="9043" y="7149"/>
                  </a:cubicBezTo>
                  <a:cubicBezTo>
                    <a:pt x="9569" y="7149"/>
                    <a:pt x="9789" y="6331"/>
                    <a:pt x="9216" y="6240"/>
                  </a:cubicBezTo>
                  <a:lnTo>
                    <a:pt x="8764" y="6192"/>
                  </a:lnTo>
                  <a:cubicBezTo>
                    <a:pt x="8978" y="4954"/>
                    <a:pt x="8716" y="3668"/>
                    <a:pt x="8526" y="2430"/>
                  </a:cubicBezTo>
                  <a:lnTo>
                    <a:pt x="8526" y="2430"/>
                  </a:lnTo>
                  <a:lnTo>
                    <a:pt x="8883" y="2477"/>
                  </a:lnTo>
                  <a:cubicBezTo>
                    <a:pt x="8906" y="2480"/>
                    <a:pt x="8929" y="2481"/>
                    <a:pt x="8951" y="2481"/>
                  </a:cubicBezTo>
                  <a:cubicBezTo>
                    <a:pt x="9496" y="2481"/>
                    <a:pt x="9693" y="1664"/>
                    <a:pt x="9121" y="1572"/>
                  </a:cubicBezTo>
                  <a:cubicBezTo>
                    <a:pt x="7835" y="1406"/>
                    <a:pt x="6525" y="1334"/>
                    <a:pt x="5215" y="1334"/>
                  </a:cubicBezTo>
                  <a:cubicBezTo>
                    <a:pt x="5168" y="1048"/>
                    <a:pt x="5144" y="739"/>
                    <a:pt x="5168" y="429"/>
                  </a:cubicBezTo>
                  <a:cubicBezTo>
                    <a:pt x="5144" y="143"/>
                    <a:pt x="4924" y="1"/>
                    <a:pt x="470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678;p108">
              <a:extLst>
                <a:ext uri="{FF2B5EF4-FFF2-40B4-BE49-F238E27FC236}">
                  <a16:creationId xmlns:a16="http://schemas.microsoft.com/office/drawing/2014/main" id="{54A4BF0D-65FA-442C-8141-4C56C74418A6}"/>
                </a:ext>
              </a:extLst>
            </p:cNvPr>
            <p:cNvSpPr/>
            <p:nvPr/>
          </p:nvSpPr>
          <p:spPr>
            <a:xfrm>
              <a:off x="1150800" y="3723950"/>
              <a:ext cx="87550" cy="76625"/>
            </a:xfrm>
            <a:custGeom>
              <a:avLst/>
              <a:gdLst/>
              <a:ahLst/>
              <a:cxnLst/>
              <a:rect l="l" t="t" r="r" b="b"/>
              <a:pathLst>
                <a:path w="3502" h="3065" extrusionOk="0">
                  <a:moveTo>
                    <a:pt x="1961" y="478"/>
                  </a:moveTo>
                  <a:cubicBezTo>
                    <a:pt x="2347" y="478"/>
                    <a:pt x="2723" y="713"/>
                    <a:pt x="2882" y="1099"/>
                  </a:cubicBezTo>
                  <a:cubicBezTo>
                    <a:pt x="2549" y="1242"/>
                    <a:pt x="2215" y="1337"/>
                    <a:pt x="1858" y="1385"/>
                  </a:cubicBezTo>
                  <a:lnTo>
                    <a:pt x="1787" y="1385"/>
                  </a:lnTo>
                  <a:cubicBezTo>
                    <a:pt x="1787" y="1290"/>
                    <a:pt x="1787" y="1195"/>
                    <a:pt x="1787" y="1099"/>
                  </a:cubicBezTo>
                  <a:cubicBezTo>
                    <a:pt x="1787" y="909"/>
                    <a:pt x="1834" y="694"/>
                    <a:pt x="1834" y="480"/>
                  </a:cubicBezTo>
                  <a:lnTo>
                    <a:pt x="1906" y="480"/>
                  </a:lnTo>
                  <a:cubicBezTo>
                    <a:pt x="1924" y="479"/>
                    <a:pt x="1943" y="478"/>
                    <a:pt x="1961" y="478"/>
                  </a:cubicBezTo>
                  <a:close/>
                  <a:moveTo>
                    <a:pt x="1358" y="647"/>
                  </a:moveTo>
                  <a:lnTo>
                    <a:pt x="1358" y="647"/>
                  </a:lnTo>
                  <a:cubicBezTo>
                    <a:pt x="1310" y="1052"/>
                    <a:pt x="1191" y="1718"/>
                    <a:pt x="1620" y="1838"/>
                  </a:cubicBezTo>
                  <a:cubicBezTo>
                    <a:pt x="1679" y="1843"/>
                    <a:pt x="1739" y="1846"/>
                    <a:pt x="1799" y="1846"/>
                  </a:cubicBezTo>
                  <a:cubicBezTo>
                    <a:pt x="2008" y="1846"/>
                    <a:pt x="2221" y="1811"/>
                    <a:pt x="2406" y="1718"/>
                  </a:cubicBezTo>
                  <a:cubicBezTo>
                    <a:pt x="2596" y="1671"/>
                    <a:pt x="2787" y="1623"/>
                    <a:pt x="2954" y="1552"/>
                  </a:cubicBezTo>
                  <a:lnTo>
                    <a:pt x="2954" y="1552"/>
                  </a:lnTo>
                  <a:cubicBezTo>
                    <a:pt x="2954" y="1909"/>
                    <a:pt x="2763" y="2219"/>
                    <a:pt x="2477" y="2433"/>
                  </a:cubicBezTo>
                  <a:cubicBezTo>
                    <a:pt x="2296" y="2562"/>
                    <a:pt x="2056" y="2623"/>
                    <a:pt x="1808" y="2623"/>
                  </a:cubicBezTo>
                  <a:cubicBezTo>
                    <a:pt x="1369" y="2623"/>
                    <a:pt x="904" y="2434"/>
                    <a:pt x="691" y="2099"/>
                  </a:cubicBezTo>
                  <a:cubicBezTo>
                    <a:pt x="358" y="1576"/>
                    <a:pt x="834" y="956"/>
                    <a:pt x="1358" y="647"/>
                  </a:cubicBezTo>
                  <a:close/>
                  <a:moveTo>
                    <a:pt x="1998" y="1"/>
                  </a:moveTo>
                  <a:cubicBezTo>
                    <a:pt x="1967" y="1"/>
                    <a:pt x="1937" y="2"/>
                    <a:pt x="1906" y="4"/>
                  </a:cubicBezTo>
                  <a:cubicBezTo>
                    <a:pt x="1048" y="28"/>
                    <a:pt x="1" y="980"/>
                    <a:pt x="167" y="1909"/>
                  </a:cubicBezTo>
                  <a:cubicBezTo>
                    <a:pt x="313" y="2676"/>
                    <a:pt x="1034" y="3065"/>
                    <a:pt x="1759" y="3065"/>
                  </a:cubicBezTo>
                  <a:cubicBezTo>
                    <a:pt x="1980" y="3065"/>
                    <a:pt x="2200" y="3029"/>
                    <a:pt x="2406" y="2957"/>
                  </a:cubicBezTo>
                  <a:cubicBezTo>
                    <a:pt x="3096" y="2695"/>
                    <a:pt x="3501" y="1980"/>
                    <a:pt x="3406" y="1266"/>
                  </a:cubicBezTo>
                  <a:cubicBezTo>
                    <a:pt x="3315" y="535"/>
                    <a:pt x="2719" y="1"/>
                    <a:pt x="199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 name="Google Shape;1719;p108">
            <a:extLst>
              <a:ext uri="{FF2B5EF4-FFF2-40B4-BE49-F238E27FC236}">
                <a16:creationId xmlns:a16="http://schemas.microsoft.com/office/drawing/2014/main" id="{54715FA9-A4F8-438E-4F4D-01634A160558}"/>
              </a:ext>
            </a:extLst>
          </p:cNvPr>
          <p:cNvSpPr/>
          <p:nvPr/>
        </p:nvSpPr>
        <p:spPr>
          <a:xfrm rot="536242">
            <a:off x="7143973" y="655454"/>
            <a:ext cx="791625" cy="556745"/>
          </a:xfrm>
          <a:custGeom>
            <a:avLst/>
            <a:gdLst/>
            <a:ahLst/>
            <a:cxnLst/>
            <a:rect l="l" t="t" r="r" b="b"/>
            <a:pathLst>
              <a:path w="11312" h="10748" extrusionOk="0">
                <a:moveTo>
                  <a:pt x="5311" y="1143"/>
                </a:moveTo>
                <a:lnTo>
                  <a:pt x="5311" y="1167"/>
                </a:lnTo>
                <a:lnTo>
                  <a:pt x="5811" y="1167"/>
                </a:lnTo>
                <a:cubicBezTo>
                  <a:pt x="5882" y="1715"/>
                  <a:pt x="5930" y="2263"/>
                  <a:pt x="5930" y="2810"/>
                </a:cubicBezTo>
                <a:cubicBezTo>
                  <a:pt x="5882" y="2763"/>
                  <a:pt x="5811" y="2715"/>
                  <a:pt x="5763" y="2667"/>
                </a:cubicBezTo>
                <a:cubicBezTo>
                  <a:pt x="5712" y="2616"/>
                  <a:pt x="5647" y="2591"/>
                  <a:pt x="5582" y="2591"/>
                </a:cubicBezTo>
                <a:cubicBezTo>
                  <a:pt x="5497" y="2591"/>
                  <a:pt x="5412" y="2634"/>
                  <a:pt x="5358" y="2715"/>
                </a:cubicBezTo>
                <a:cubicBezTo>
                  <a:pt x="5358" y="2715"/>
                  <a:pt x="5335" y="2739"/>
                  <a:pt x="5335" y="2739"/>
                </a:cubicBezTo>
                <a:cubicBezTo>
                  <a:pt x="5287" y="2215"/>
                  <a:pt x="5287" y="1691"/>
                  <a:pt x="5311" y="1143"/>
                </a:cubicBezTo>
                <a:close/>
                <a:moveTo>
                  <a:pt x="8978" y="1048"/>
                </a:moveTo>
                <a:cubicBezTo>
                  <a:pt x="9431" y="2953"/>
                  <a:pt x="9788" y="4882"/>
                  <a:pt x="10002" y="6811"/>
                </a:cubicBezTo>
                <a:cubicBezTo>
                  <a:pt x="9597" y="6816"/>
                  <a:pt x="9192" y="6818"/>
                  <a:pt x="8786" y="6818"/>
                </a:cubicBezTo>
                <a:cubicBezTo>
                  <a:pt x="7065" y="6818"/>
                  <a:pt x="5335" y="6783"/>
                  <a:pt x="3620" y="6763"/>
                </a:cubicBezTo>
                <a:cubicBezTo>
                  <a:pt x="3435" y="6751"/>
                  <a:pt x="3251" y="6745"/>
                  <a:pt x="3066" y="6745"/>
                </a:cubicBezTo>
                <a:cubicBezTo>
                  <a:pt x="2536" y="6745"/>
                  <a:pt x="2007" y="6794"/>
                  <a:pt x="1477" y="6882"/>
                </a:cubicBezTo>
                <a:cubicBezTo>
                  <a:pt x="1905" y="5001"/>
                  <a:pt x="2239" y="3072"/>
                  <a:pt x="2405" y="1167"/>
                </a:cubicBezTo>
                <a:lnTo>
                  <a:pt x="4811" y="1167"/>
                </a:lnTo>
                <a:cubicBezTo>
                  <a:pt x="4739" y="1881"/>
                  <a:pt x="4787" y="2620"/>
                  <a:pt x="4906" y="3334"/>
                </a:cubicBezTo>
                <a:cubicBezTo>
                  <a:pt x="4936" y="3456"/>
                  <a:pt x="5044" y="3529"/>
                  <a:pt x="5155" y="3529"/>
                </a:cubicBezTo>
                <a:cubicBezTo>
                  <a:pt x="5218" y="3529"/>
                  <a:pt x="5283" y="3505"/>
                  <a:pt x="5335" y="3453"/>
                </a:cubicBezTo>
                <a:cubicBezTo>
                  <a:pt x="5430" y="3358"/>
                  <a:pt x="5525" y="3287"/>
                  <a:pt x="5620" y="3215"/>
                </a:cubicBezTo>
                <a:cubicBezTo>
                  <a:pt x="5739" y="3310"/>
                  <a:pt x="5882" y="3382"/>
                  <a:pt x="6025" y="3453"/>
                </a:cubicBezTo>
                <a:cubicBezTo>
                  <a:pt x="6063" y="3472"/>
                  <a:pt x="6103" y="3481"/>
                  <a:pt x="6144" y="3481"/>
                </a:cubicBezTo>
                <a:cubicBezTo>
                  <a:pt x="6258" y="3481"/>
                  <a:pt x="6371" y="3410"/>
                  <a:pt x="6406" y="3287"/>
                </a:cubicBezTo>
                <a:cubicBezTo>
                  <a:pt x="6525" y="2596"/>
                  <a:pt x="6382" y="1858"/>
                  <a:pt x="6335" y="1143"/>
                </a:cubicBezTo>
                <a:cubicBezTo>
                  <a:pt x="7216" y="1119"/>
                  <a:pt x="8097" y="1096"/>
                  <a:pt x="8978" y="1048"/>
                </a:cubicBezTo>
                <a:close/>
                <a:moveTo>
                  <a:pt x="3261" y="7747"/>
                </a:moveTo>
                <a:cubicBezTo>
                  <a:pt x="4058" y="7747"/>
                  <a:pt x="4820" y="7826"/>
                  <a:pt x="5049" y="7835"/>
                </a:cubicBezTo>
                <a:cubicBezTo>
                  <a:pt x="6382" y="7835"/>
                  <a:pt x="7716" y="7859"/>
                  <a:pt x="9026" y="7859"/>
                </a:cubicBezTo>
                <a:cubicBezTo>
                  <a:pt x="8764" y="8430"/>
                  <a:pt x="8788" y="9097"/>
                  <a:pt x="9073" y="9669"/>
                </a:cubicBezTo>
                <a:cubicBezTo>
                  <a:pt x="7978" y="9669"/>
                  <a:pt x="6906" y="9669"/>
                  <a:pt x="5811" y="9645"/>
                </a:cubicBezTo>
                <a:cubicBezTo>
                  <a:pt x="4977" y="9645"/>
                  <a:pt x="4168" y="9645"/>
                  <a:pt x="3334" y="9597"/>
                </a:cubicBezTo>
                <a:cubicBezTo>
                  <a:pt x="2739" y="9550"/>
                  <a:pt x="1334" y="9454"/>
                  <a:pt x="1096" y="8764"/>
                </a:cubicBezTo>
                <a:cubicBezTo>
                  <a:pt x="796" y="7922"/>
                  <a:pt x="2069" y="7747"/>
                  <a:pt x="3261" y="7747"/>
                </a:cubicBezTo>
                <a:close/>
                <a:moveTo>
                  <a:pt x="9383" y="0"/>
                </a:moveTo>
                <a:cubicBezTo>
                  <a:pt x="7526" y="107"/>
                  <a:pt x="5668" y="121"/>
                  <a:pt x="3810" y="121"/>
                </a:cubicBezTo>
                <a:cubicBezTo>
                  <a:pt x="3191" y="121"/>
                  <a:pt x="2572" y="119"/>
                  <a:pt x="1953" y="119"/>
                </a:cubicBezTo>
                <a:cubicBezTo>
                  <a:pt x="1667" y="143"/>
                  <a:pt x="1429" y="357"/>
                  <a:pt x="1429" y="643"/>
                </a:cubicBezTo>
                <a:cubicBezTo>
                  <a:pt x="1167" y="3144"/>
                  <a:pt x="810" y="5668"/>
                  <a:pt x="72" y="8073"/>
                </a:cubicBezTo>
                <a:cubicBezTo>
                  <a:pt x="24" y="8168"/>
                  <a:pt x="24" y="8288"/>
                  <a:pt x="72" y="8383"/>
                </a:cubicBezTo>
                <a:lnTo>
                  <a:pt x="72" y="8597"/>
                </a:lnTo>
                <a:cubicBezTo>
                  <a:pt x="0" y="10455"/>
                  <a:pt x="2691" y="10621"/>
                  <a:pt x="4001" y="10693"/>
                </a:cubicBezTo>
                <a:cubicBezTo>
                  <a:pt x="4791" y="10736"/>
                  <a:pt x="5586" y="10748"/>
                  <a:pt x="6384" y="10748"/>
                </a:cubicBezTo>
                <a:cubicBezTo>
                  <a:pt x="7392" y="10748"/>
                  <a:pt x="8403" y="10729"/>
                  <a:pt x="9408" y="10729"/>
                </a:cubicBezTo>
                <a:cubicBezTo>
                  <a:pt x="9814" y="10729"/>
                  <a:pt x="10218" y="10732"/>
                  <a:pt x="10621" y="10740"/>
                </a:cubicBezTo>
                <a:cubicBezTo>
                  <a:pt x="10629" y="10741"/>
                  <a:pt x="10637" y="10741"/>
                  <a:pt x="10644" y="10741"/>
                </a:cubicBezTo>
                <a:cubicBezTo>
                  <a:pt x="11312" y="10741"/>
                  <a:pt x="11304" y="9716"/>
                  <a:pt x="10621" y="9693"/>
                </a:cubicBezTo>
                <a:lnTo>
                  <a:pt x="10336" y="9693"/>
                </a:lnTo>
                <a:cubicBezTo>
                  <a:pt x="9812" y="9312"/>
                  <a:pt x="9597" y="8264"/>
                  <a:pt x="10336" y="7978"/>
                </a:cubicBezTo>
                <a:cubicBezTo>
                  <a:pt x="10407" y="7954"/>
                  <a:pt x="10455" y="7907"/>
                  <a:pt x="10526" y="7859"/>
                </a:cubicBezTo>
                <a:lnTo>
                  <a:pt x="10598" y="7859"/>
                </a:lnTo>
                <a:cubicBezTo>
                  <a:pt x="10740" y="7859"/>
                  <a:pt x="10883" y="7811"/>
                  <a:pt x="10979" y="7692"/>
                </a:cubicBezTo>
                <a:cubicBezTo>
                  <a:pt x="11074" y="7597"/>
                  <a:pt x="11145" y="7454"/>
                  <a:pt x="11122" y="7311"/>
                </a:cubicBezTo>
                <a:cubicBezTo>
                  <a:pt x="10860" y="4977"/>
                  <a:pt x="10455" y="2667"/>
                  <a:pt x="9883" y="381"/>
                </a:cubicBezTo>
                <a:cubicBezTo>
                  <a:pt x="9812" y="143"/>
                  <a:pt x="9621" y="0"/>
                  <a:pt x="9383" y="0"/>
                </a:cubicBezTo>
                <a:close/>
              </a:path>
            </a:pathLst>
          </a:custGeom>
          <a:solidFill>
            <a:schemeClr val="dk1">
              <a:alpha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ustDataLst>
      <p:tags r:id="rId1"/>
    </p:custDataLst>
  </p:cSld>
  <p:clrMapOvr>
    <a:masterClrMapping/>
  </p:clrMapOvr>
  <p:transition spd="slow" advTm="22905">
    <p:wipe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29"/>
                                        </p:tgtEl>
                                        <p:attrNameLst>
                                          <p:attrName>style.visibility</p:attrName>
                                        </p:attrNameLst>
                                      </p:cBhvr>
                                      <p:to>
                                        <p:strVal val="visible"/>
                                      </p:to>
                                    </p:set>
                                    <p:anim calcmode="lin" valueType="num">
                                      <p:cBhvr additive="base">
                                        <p:cTn id="7" dur="1000"/>
                                        <p:tgtEl>
                                          <p:spTgt spid="329"/>
                                        </p:tgtEl>
                                        <p:attrNameLst>
                                          <p:attrName>ppt_y</p:attrName>
                                        </p:attrNameLst>
                                      </p:cBhvr>
                                      <p:tavLst>
                                        <p:tav tm="0">
                                          <p:val>
                                            <p:strVal val="#ppt_y+1"/>
                                          </p:val>
                                        </p:tav>
                                        <p:tav tm="100000">
                                          <p:val>
                                            <p:strVal val="#ppt_y"/>
                                          </p:val>
                                        </p:tav>
                                      </p:tavLst>
                                    </p:anim>
                                  </p:childTnLst>
                                </p:cTn>
                              </p:par>
                              <p:par>
                                <p:cTn id="8" presetID="2" presetClass="entr" presetSubtype="4" fill="hold" nodeType="withEffect">
                                  <p:stCondLst>
                                    <p:cond delay="0"/>
                                  </p:stCondLst>
                                  <p:childTnLst>
                                    <p:set>
                                      <p:cBhvr>
                                        <p:cTn id="9" dur="1" fill="hold">
                                          <p:stCondLst>
                                            <p:cond delay="0"/>
                                          </p:stCondLst>
                                        </p:cTn>
                                        <p:tgtEl>
                                          <p:spTgt spid="330"/>
                                        </p:tgtEl>
                                        <p:attrNameLst>
                                          <p:attrName>style.visibility</p:attrName>
                                        </p:attrNameLst>
                                      </p:cBhvr>
                                      <p:to>
                                        <p:strVal val="visible"/>
                                      </p:to>
                                    </p:set>
                                    <p:anim calcmode="lin" valueType="num">
                                      <p:cBhvr additive="base">
                                        <p:cTn id="10" dur="1000"/>
                                        <p:tgtEl>
                                          <p:spTgt spid="330"/>
                                        </p:tgtEl>
                                        <p:attrNameLst>
                                          <p:attrName>ppt_y</p:attrName>
                                        </p:attrNameLst>
                                      </p:cBhvr>
                                      <p:tavLst>
                                        <p:tav tm="0">
                                          <p:val>
                                            <p:strVal val="#ppt_y+1"/>
                                          </p:val>
                                        </p:tav>
                                        <p:tav tm="100000">
                                          <p:val>
                                            <p:strVal val="#ppt_y"/>
                                          </p:val>
                                        </p:tav>
                                      </p:tavLst>
                                    </p:anim>
                                  </p:childTnLst>
                                </p:cTn>
                              </p:par>
                              <p:par>
                                <p:cTn id="11" presetID="2" presetClass="entr" presetSubtype="4" fill="hold" nodeType="withEffect">
                                  <p:stCondLst>
                                    <p:cond delay="0"/>
                                  </p:stCondLst>
                                  <p:childTnLst>
                                    <p:set>
                                      <p:cBhvr>
                                        <p:cTn id="12" dur="1" fill="hold">
                                          <p:stCondLst>
                                            <p:cond delay="0"/>
                                          </p:stCondLst>
                                        </p:cTn>
                                        <p:tgtEl>
                                          <p:spTgt spid="333"/>
                                        </p:tgtEl>
                                        <p:attrNameLst>
                                          <p:attrName>style.visibility</p:attrName>
                                        </p:attrNameLst>
                                      </p:cBhvr>
                                      <p:to>
                                        <p:strVal val="visible"/>
                                      </p:to>
                                    </p:set>
                                    <p:anim calcmode="lin" valueType="num">
                                      <p:cBhvr additive="base">
                                        <p:cTn id="13" dur="1000"/>
                                        <p:tgtEl>
                                          <p:spTgt spid="333"/>
                                        </p:tgtEl>
                                        <p:attrNameLst>
                                          <p:attrName>ppt_y</p:attrName>
                                        </p:attrNameLst>
                                      </p:cBhvr>
                                      <p:tavLst>
                                        <p:tav tm="0">
                                          <p:val>
                                            <p:strVal val="#ppt_y+1"/>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334"/>
                                        </p:tgtEl>
                                        <p:attrNameLst>
                                          <p:attrName>style.visibility</p:attrName>
                                        </p:attrNameLst>
                                      </p:cBhvr>
                                      <p:to>
                                        <p:strVal val="visible"/>
                                      </p:to>
                                    </p:set>
                                    <p:anim calcmode="lin" valueType="num">
                                      <p:cBhvr additive="base">
                                        <p:cTn id="16" dur="1000"/>
                                        <p:tgtEl>
                                          <p:spTgt spid="334"/>
                                        </p:tgtEl>
                                        <p:attrNameLst>
                                          <p:attrName>ppt_y</p:attrName>
                                        </p:attrNameLst>
                                      </p:cBhvr>
                                      <p:tavLst>
                                        <p:tav tm="0">
                                          <p:val>
                                            <p:strVal val="#ppt_y+1"/>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32"/>
                                        </p:tgtEl>
                                        <p:attrNameLst>
                                          <p:attrName>style.visibility</p:attrName>
                                        </p:attrNameLst>
                                      </p:cBhvr>
                                      <p:to>
                                        <p:strVal val="visible"/>
                                      </p:to>
                                    </p:set>
                                    <p:anim calcmode="lin" valueType="num">
                                      <p:cBhvr additive="base">
                                        <p:cTn id="19" dur="1000"/>
                                        <p:tgtEl>
                                          <p:spTgt spid="332"/>
                                        </p:tgtEl>
                                        <p:attrNameLst>
                                          <p:attrName>ppt_y</p:attrName>
                                        </p:attrNameLst>
                                      </p:cBhvr>
                                      <p:tavLst>
                                        <p:tav tm="0">
                                          <p:val>
                                            <p:strVal val="#ppt_y+1"/>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335"/>
                                        </p:tgtEl>
                                        <p:attrNameLst>
                                          <p:attrName>style.visibility</p:attrName>
                                        </p:attrNameLst>
                                      </p:cBhvr>
                                      <p:to>
                                        <p:strVal val="visible"/>
                                      </p:to>
                                    </p:set>
                                    <p:anim calcmode="lin" valueType="num">
                                      <p:cBhvr additive="base">
                                        <p:cTn id="22" dur="1000"/>
                                        <p:tgtEl>
                                          <p:spTgt spid="335"/>
                                        </p:tgtEl>
                                        <p:attrNameLst>
                                          <p:attrName>ppt_y</p:attrName>
                                        </p:attrNameLst>
                                      </p:cBhvr>
                                      <p:tavLst>
                                        <p:tav tm="0">
                                          <p:val>
                                            <p:strVal val="#ppt_y+1"/>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36"/>
                                        </p:tgtEl>
                                        <p:attrNameLst>
                                          <p:attrName>style.visibility</p:attrName>
                                        </p:attrNameLst>
                                      </p:cBhvr>
                                      <p:to>
                                        <p:strVal val="visible"/>
                                      </p:to>
                                    </p:set>
                                    <p:anim calcmode="lin" valueType="num">
                                      <p:cBhvr additive="base">
                                        <p:cTn id="25" dur="1000"/>
                                        <p:tgtEl>
                                          <p:spTgt spid="336"/>
                                        </p:tgtEl>
                                        <p:attrNameLst>
                                          <p:attrName>ppt_y</p:attrName>
                                        </p:attrNameLst>
                                      </p:cBhvr>
                                      <p:tavLst>
                                        <p:tav tm="0">
                                          <p:val>
                                            <p:strVal val="#ppt_y+1"/>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3"/>
                                        </p:tgtEl>
                                        <p:attrNameLst>
                                          <p:attrName>style.visibility</p:attrName>
                                        </p:attrNameLst>
                                      </p:cBhvr>
                                      <p:to>
                                        <p:strVal val="visible"/>
                                      </p:to>
                                    </p:set>
                                    <p:anim calcmode="lin" valueType="num">
                                      <p:cBhvr additive="base">
                                        <p:cTn id="28" dur="1000"/>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407" name="Google Shape;407;p55"/>
          <p:cNvSpPr txBox="1">
            <a:spLocks noGrp="1"/>
          </p:cNvSpPr>
          <p:nvPr>
            <p:ph type="body" idx="2"/>
          </p:nvPr>
        </p:nvSpPr>
        <p:spPr>
          <a:prstGeom prst="rect">
            <a:avLst/>
          </a:prstGeom>
        </p:spPr>
        <p:txBody>
          <a:bodyPr spcFirstLastPara="1" wrap="square" lIns="91425" tIns="91425" rIns="91425" bIns="91425" anchor="ctr" anchorCtr="0">
            <a:noAutofit/>
          </a:bodyPr>
          <a:lstStyle/>
          <a:p>
            <a:pPr marL="457200" lvl="0" indent="-317500" algn="l" rtl="0">
              <a:spcBef>
                <a:spcPts val="0"/>
              </a:spcBef>
              <a:spcAft>
                <a:spcPts val="1200"/>
              </a:spcAft>
              <a:buSzPts val="1400"/>
              <a:buChar char="●"/>
            </a:pPr>
            <a:r>
              <a:rPr lang="en-CA" sz="1800"/>
              <a:t>Define your Solution Statement</a:t>
            </a:r>
          </a:p>
          <a:p>
            <a:pPr marL="457200" lvl="0" indent="-317500" algn="l" rtl="0">
              <a:spcBef>
                <a:spcPts val="0"/>
              </a:spcBef>
              <a:spcAft>
                <a:spcPts val="1200"/>
              </a:spcAft>
              <a:buSzPts val="1400"/>
              <a:buChar char="●"/>
            </a:pPr>
            <a:r>
              <a:rPr lang="en-CA" sz="1800"/>
              <a:t>Understand Who, How and Why</a:t>
            </a:r>
          </a:p>
          <a:p>
            <a:pPr marL="457200" lvl="0" indent="-317500" algn="l" rtl="0">
              <a:spcBef>
                <a:spcPts val="0"/>
              </a:spcBef>
              <a:spcAft>
                <a:spcPts val="1200"/>
              </a:spcAft>
              <a:buSzPts val="1400"/>
              <a:buChar char="●"/>
            </a:pPr>
            <a:r>
              <a:rPr lang="en-CA" sz="1800"/>
              <a:t>Plan and Create your Solution</a:t>
            </a:r>
            <a:endParaRPr sz="1800"/>
          </a:p>
        </p:txBody>
      </p:sp>
      <p:sp>
        <p:nvSpPr>
          <p:cNvPr id="408" name="Google Shape;408;p55"/>
          <p:cNvSpPr txBox="1">
            <a:spLocks noGrp="1"/>
          </p:cNvSpPr>
          <p:nvPr>
            <p:ph type="title"/>
          </p:nvPr>
        </p:nvSpPr>
        <p:spPr>
          <a:xfrm>
            <a:off x="1002324" y="711181"/>
            <a:ext cx="3096951"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Get Planning!</a:t>
            </a:r>
            <a:endParaRPr/>
          </a:p>
        </p:txBody>
      </p:sp>
      <p:pic>
        <p:nvPicPr>
          <p:cNvPr id="409" name="Google Shape;409;p55" descr="People working on ideas"/>
          <p:cNvPicPr preferRelativeResize="0"/>
          <p:nvPr/>
        </p:nvPicPr>
        <p:blipFill>
          <a:blip r:embed="rId4"/>
          <a:srcRect/>
          <a:stretch/>
        </p:blipFill>
        <p:spPr>
          <a:xfrm rot="-426463">
            <a:off x="1005177" y="1363313"/>
            <a:ext cx="2805721" cy="1900511"/>
          </a:xfrm>
          <a:prstGeom prst="rect">
            <a:avLst/>
          </a:prstGeom>
          <a:noFill/>
          <a:ln>
            <a:noFill/>
          </a:ln>
          <a:effectLst>
            <a:outerShdw blurRad="57150" dist="19050" dir="5400000" algn="bl" rotWithShape="0">
              <a:srgbClr val="000000">
                <a:alpha val="50000"/>
              </a:srgbClr>
            </a:outerShdw>
          </a:effectLst>
        </p:spPr>
      </p:pic>
      <p:sp>
        <p:nvSpPr>
          <p:cNvPr id="410" name="Google Shape;410;p55"/>
          <p:cNvSpPr/>
          <p:nvPr/>
        </p:nvSpPr>
        <p:spPr>
          <a:xfrm rot="-2700000">
            <a:off x="678606" y="1425891"/>
            <a:ext cx="647436" cy="266330"/>
          </a:xfrm>
          <a:custGeom>
            <a:avLst/>
            <a:gdLst/>
            <a:ahLst/>
            <a:cxnLst/>
            <a:rect l="l" t="t" r="r" b="b"/>
            <a:pathLst>
              <a:path w="36226" h="14902" extrusionOk="0">
                <a:moveTo>
                  <a:pt x="991" y="1"/>
                </a:moveTo>
                <a:lnTo>
                  <a:pt x="36226" y="3565"/>
                </a:lnTo>
                <a:cubicBezTo>
                  <a:pt x="36226" y="3565"/>
                  <a:pt x="34800" y="4452"/>
                  <a:pt x="34729" y="5291"/>
                </a:cubicBezTo>
                <a:cubicBezTo>
                  <a:pt x="34658" y="6123"/>
                  <a:pt x="35905" y="7244"/>
                  <a:pt x="35905" y="7244"/>
                </a:cubicBezTo>
                <a:cubicBezTo>
                  <a:pt x="35905" y="7244"/>
                  <a:pt x="34397" y="8289"/>
                  <a:pt x="34495" y="9138"/>
                </a:cubicBezTo>
                <a:cubicBezTo>
                  <a:pt x="34588" y="9993"/>
                  <a:pt x="35230" y="11114"/>
                  <a:pt x="35230" y="11114"/>
                </a:cubicBezTo>
                <a:cubicBezTo>
                  <a:pt x="35230" y="11114"/>
                  <a:pt x="33053" y="12943"/>
                  <a:pt x="34903" y="14902"/>
                </a:cubicBezTo>
                <a:lnTo>
                  <a:pt x="1" y="11364"/>
                </a:lnTo>
                <a:cubicBezTo>
                  <a:pt x="1" y="11364"/>
                  <a:pt x="1345" y="10134"/>
                  <a:pt x="1400" y="9465"/>
                </a:cubicBezTo>
                <a:cubicBezTo>
                  <a:pt x="1460" y="8801"/>
                  <a:pt x="333" y="7576"/>
                  <a:pt x="333" y="7576"/>
                </a:cubicBezTo>
                <a:cubicBezTo>
                  <a:pt x="333" y="7576"/>
                  <a:pt x="1884" y="6477"/>
                  <a:pt x="1977" y="5476"/>
                </a:cubicBezTo>
                <a:cubicBezTo>
                  <a:pt x="2064" y="4469"/>
                  <a:pt x="915" y="3473"/>
                  <a:pt x="915" y="3473"/>
                </a:cubicBezTo>
                <a:cubicBezTo>
                  <a:pt x="915" y="3473"/>
                  <a:pt x="2015" y="2901"/>
                  <a:pt x="2091" y="1954"/>
                </a:cubicBezTo>
                <a:cubicBezTo>
                  <a:pt x="2172" y="1007"/>
                  <a:pt x="991" y="1"/>
                  <a:pt x="991" y="1"/>
                </a:cubicBezTo>
                <a:close/>
              </a:path>
            </a:pathLst>
          </a:custGeom>
          <a:solidFill>
            <a:schemeClr val="dk1">
              <a:alpha val="26789"/>
            </a:schemeClr>
          </a:solidFill>
          <a:ln>
            <a:noFill/>
          </a:ln>
          <a:effectLst>
            <a:outerShdw blurRad="57150" dist="19050" dir="5400000" algn="bl" rotWithShape="0">
              <a:srgbClr val="000000">
                <a:alpha val="3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411" name="Google Shape;411;p55"/>
          <p:cNvSpPr/>
          <p:nvPr/>
        </p:nvSpPr>
        <p:spPr>
          <a:xfrm rot="-2700000">
            <a:off x="3511363" y="2883685"/>
            <a:ext cx="647436" cy="266330"/>
          </a:xfrm>
          <a:custGeom>
            <a:avLst/>
            <a:gdLst/>
            <a:ahLst/>
            <a:cxnLst/>
            <a:rect l="l" t="t" r="r" b="b"/>
            <a:pathLst>
              <a:path w="36226" h="14902" extrusionOk="0">
                <a:moveTo>
                  <a:pt x="991" y="1"/>
                </a:moveTo>
                <a:lnTo>
                  <a:pt x="36226" y="3565"/>
                </a:lnTo>
                <a:cubicBezTo>
                  <a:pt x="36226" y="3565"/>
                  <a:pt x="34800" y="4452"/>
                  <a:pt x="34729" y="5291"/>
                </a:cubicBezTo>
                <a:cubicBezTo>
                  <a:pt x="34658" y="6123"/>
                  <a:pt x="35905" y="7244"/>
                  <a:pt x="35905" y="7244"/>
                </a:cubicBezTo>
                <a:cubicBezTo>
                  <a:pt x="35905" y="7244"/>
                  <a:pt x="34397" y="8289"/>
                  <a:pt x="34495" y="9138"/>
                </a:cubicBezTo>
                <a:cubicBezTo>
                  <a:pt x="34588" y="9993"/>
                  <a:pt x="35230" y="11114"/>
                  <a:pt x="35230" y="11114"/>
                </a:cubicBezTo>
                <a:cubicBezTo>
                  <a:pt x="35230" y="11114"/>
                  <a:pt x="33053" y="12943"/>
                  <a:pt x="34903" y="14902"/>
                </a:cubicBezTo>
                <a:lnTo>
                  <a:pt x="1" y="11364"/>
                </a:lnTo>
                <a:cubicBezTo>
                  <a:pt x="1" y="11364"/>
                  <a:pt x="1345" y="10134"/>
                  <a:pt x="1400" y="9465"/>
                </a:cubicBezTo>
                <a:cubicBezTo>
                  <a:pt x="1460" y="8801"/>
                  <a:pt x="333" y="7576"/>
                  <a:pt x="333" y="7576"/>
                </a:cubicBezTo>
                <a:cubicBezTo>
                  <a:pt x="333" y="7576"/>
                  <a:pt x="1884" y="6477"/>
                  <a:pt x="1977" y="5476"/>
                </a:cubicBezTo>
                <a:cubicBezTo>
                  <a:pt x="2064" y="4469"/>
                  <a:pt x="915" y="3473"/>
                  <a:pt x="915" y="3473"/>
                </a:cubicBezTo>
                <a:cubicBezTo>
                  <a:pt x="915" y="3473"/>
                  <a:pt x="2015" y="2901"/>
                  <a:pt x="2091" y="1954"/>
                </a:cubicBezTo>
                <a:cubicBezTo>
                  <a:pt x="2172" y="1007"/>
                  <a:pt x="991" y="1"/>
                  <a:pt x="991" y="1"/>
                </a:cubicBezTo>
                <a:close/>
              </a:path>
            </a:pathLst>
          </a:custGeom>
          <a:solidFill>
            <a:schemeClr val="dk1">
              <a:alpha val="26789"/>
            </a:schemeClr>
          </a:solidFill>
          <a:ln>
            <a:noFill/>
          </a:ln>
          <a:effectLst>
            <a:outerShdw blurRad="57150" dist="19050" dir="5400000" algn="bl" rotWithShape="0">
              <a:srgbClr val="000000">
                <a:alpha val="3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pic>
        <p:nvPicPr>
          <p:cNvPr id="412" name="Google Shape;412;p55"/>
          <p:cNvPicPr preferRelativeResize="0"/>
          <p:nvPr/>
        </p:nvPicPr>
        <p:blipFill>
          <a:blip r:embed="rId5">
            <a:alphaModFix amt="80000"/>
          </a:blip>
          <a:stretch>
            <a:fillRect/>
          </a:stretch>
        </p:blipFill>
        <p:spPr>
          <a:xfrm rot="20231847">
            <a:off x="2299460" y="3531397"/>
            <a:ext cx="1579416" cy="716443"/>
          </a:xfrm>
          <a:prstGeom prst="rect">
            <a:avLst/>
          </a:prstGeom>
          <a:noFill/>
          <a:ln>
            <a:noFill/>
          </a:ln>
        </p:spPr>
      </p:pic>
      <p:sp>
        <p:nvSpPr>
          <p:cNvPr id="7" name="Subtitle 6">
            <a:extLst>
              <a:ext uri="{FF2B5EF4-FFF2-40B4-BE49-F238E27FC236}">
                <a16:creationId xmlns:a16="http://schemas.microsoft.com/office/drawing/2014/main" id="{EA3187ED-E9B1-4821-7F8D-7516AC850455}"/>
              </a:ext>
            </a:extLst>
          </p:cNvPr>
          <p:cNvSpPr>
            <a:spLocks noGrp="1"/>
          </p:cNvSpPr>
          <p:nvPr>
            <p:ph type="subTitle" idx="1"/>
          </p:nvPr>
        </p:nvSpPr>
        <p:spPr/>
        <p:txBody>
          <a:bodyPr/>
          <a:lstStyle/>
          <a:p>
            <a:endParaRPr lang="en-CA"/>
          </a:p>
        </p:txBody>
      </p:sp>
    </p:spTree>
    <p:custDataLst>
      <p:tags r:id="rId1"/>
    </p:custDataLst>
    <p:extLst>
      <p:ext uri="{BB962C8B-B14F-4D97-AF65-F5344CB8AC3E}">
        <p14:creationId xmlns:p14="http://schemas.microsoft.com/office/powerpoint/2010/main" val="39997080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82000">
        <p15:prstTrans prst="pageCurlDouble"/>
      </p:transition>
    </mc:Choice>
    <mc:Fallback xmlns="">
      <p:transition spd="slow" advTm="8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407"/>
                                        </p:tgtEl>
                                        <p:attrNameLst>
                                          <p:attrName>style.visibility</p:attrName>
                                        </p:attrNameLst>
                                      </p:cBhvr>
                                      <p:to>
                                        <p:strVal val="visible"/>
                                      </p:to>
                                    </p:set>
                                    <p:anim calcmode="lin" valueType="num">
                                      <p:cBhvr additive="base">
                                        <p:cTn id="7" dur="1000"/>
                                        <p:tgtEl>
                                          <p:spTgt spid="407"/>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407" name="Google Shape;407;p55"/>
          <p:cNvSpPr txBox="1">
            <a:spLocks noGrp="1"/>
          </p:cNvSpPr>
          <p:nvPr>
            <p:ph type="body" idx="2"/>
          </p:nvPr>
        </p:nvSpPr>
        <p:spPr>
          <a:prstGeom prst="rect">
            <a:avLst/>
          </a:prstGeom>
        </p:spPr>
        <p:txBody>
          <a:bodyPr spcFirstLastPara="1" wrap="square" lIns="91425" tIns="91425" rIns="91425" bIns="91425" anchor="ctr" anchorCtr="0">
            <a:noAutofit/>
          </a:bodyPr>
          <a:lstStyle/>
          <a:p>
            <a:pPr marL="457200" lvl="0" indent="-317500" algn="l" rtl="0">
              <a:spcBef>
                <a:spcPts val="0"/>
              </a:spcBef>
              <a:spcAft>
                <a:spcPts val="1200"/>
              </a:spcAft>
              <a:buSzPts val="1400"/>
              <a:buChar char="●"/>
            </a:pPr>
            <a:r>
              <a:rPr lang="en-CA" sz="1800"/>
              <a:t>We want your solution, and your pitch to be as awesome as you are.</a:t>
            </a:r>
          </a:p>
          <a:p>
            <a:pPr marL="457200" lvl="0" indent="-317500" algn="l" rtl="0">
              <a:spcBef>
                <a:spcPts val="0"/>
              </a:spcBef>
              <a:spcAft>
                <a:spcPts val="1200"/>
              </a:spcAft>
              <a:buSzPts val="1400"/>
              <a:buChar char="●"/>
            </a:pPr>
            <a:r>
              <a:rPr lang="en-CA" sz="1800"/>
              <a:t>It won’t be like the real Dragons’ Den (we promise)</a:t>
            </a:r>
            <a:endParaRPr sz="1800"/>
          </a:p>
        </p:txBody>
      </p:sp>
      <p:sp>
        <p:nvSpPr>
          <p:cNvPr id="408" name="Google Shape;408;p55"/>
          <p:cNvSpPr txBox="1">
            <a:spLocks noGrp="1"/>
          </p:cNvSpPr>
          <p:nvPr>
            <p:ph type="title"/>
          </p:nvPr>
        </p:nvSpPr>
        <p:spPr>
          <a:xfrm>
            <a:off x="1002324" y="711181"/>
            <a:ext cx="3096951"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Plan your Pitch</a:t>
            </a:r>
            <a:endParaRPr/>
          </a:p>
        </p:txBody>
      </p:sp>
      <p:sp>
        <p:nvSpPr>
          <p:cNvPr id="7" name="Subtitle 6">
            <a:extLst>
              <a:ext uri="{FF2B5EF4-FFF2-40B4-BE49-F238E27FC236}">
                <a16:creationId xmlns:a16="http://schemas.microsoft.com/office/drawing/2014/main" id="{EA3187ED-E9B1-4821-7F8D-7516AC850455}"/>
              </a:ext>
            </a:extLst>
          </p:cNvPr>
          <p:cNvSpPr>
            <a:spLocks noGrp="1"/>
          </p:cNvSpPr>
          <p:nvPr>
            <p:ph type="subTitle" idx="1"/>
          </p:nvPr>
        </p:nvSpPr>
        <p:spPr/>
        <p:txBody>
          <a:bodyPr/>
          <a:lstStyle/>
          <a:p>
            <a:endParaRPr lang="en-CA"/>
          </a:p>
        </p:txBody>
      </p:sp>
      <p:pic>
        <p:nvPicPr>
          <p:cNvPr id="2050" name="Picture 2" descr="10 Dragons' Den Products Worth Buying | Reader's Digest Canada">
            <a:extLst>
              <a:ext uri="{FF2B5EF4-FFF2-40B4-BE49-F238E27FC236}">
                <a16:creationId xmlns:a16="http://schemas.microsoft.com/office/drawing/2014/main" id="{916E9F16-7082-CC7D-9080-5551224CA8F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2363" y="1629251"/>
            <a:ext cx="2516871" cy="188499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6074240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82000">
        <p15:prstTrans prst="pageCurlDouble"/>
      </p:transition>
    </mc:Choice>
    <mc:Fallback xmlns="">
      <p:transition spd="slow" advTm="8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407"/>
                                        </p:tgtEl>
                                        <p:attrNameLst>
                                          <p:attrName>style.visibility</p:attrName>
                                        </p:attrNameLst>
                                      </p:cBhvr>
                                      <p:to>
                                        <p:strVal val="visible"/>
                                      </p:to>
                                    </p:set>
                                    <p:anim calcmode="lin" valueType="num">
                                      <p:cBhvr additive="base">
                                        <p:cTn id="7" dur="1000"/>
                                        <p:tgtEl>
                                          <p:spTgt spid="407"/>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408;p55">
            <a:extLst>
              <a:ext uri="{FF2B5EF4-FFF2-40B4-BE49-F238E27FC236}">
                <a16:creationId xmlns:a16="http://schemas.microsoft.com/office/drawing/2014/main" id="{0C59D9F2-C4EC-67A8-EE5B-F1BCAF017C02}"/>
              </a:ext>
            </a:extLst>
          </p:cNvPr>
          <p:cNvSpPr txBox="1">
            <a:spLocks/>
          </p:cNvSpPr>
          <p:nvPr/>
        </p:nvSpPr>
        <p:spPr>
          <a:xfrm>
            <a:off x="5398860" y="1999050"/>
            <a:ext cx="3096951" cy="5727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sz="2800" b="1">
                <a:solidFill>
                  <a:schemeClr val="accent2"/>
                </a:solidFill>
                <a:sym typeface="Concert One"/>
              </a:rPr>
              <a:t>See you soon in Workshop 4!</a:t>
            </a:r>
          </a:p>
        </p:txBody>
      </p:sp>
    </p:spTree>
    <p:custDataLst>
      <p:tags r:id="rId1"/>
    </p:custDataLst>
    <p:extLst>
      <p:ext uri="{BB962C8B-B14F-4D97-AF65-F5344CB8AC3E}">
        <p14:creationId xmlns:p14="http://schemas.microsoft.com/office/powerpoint/2010/main" val="1387085341"/>
      </p:ext>
    </p:extLst>
  </p:cSld>
  <p:clrMapOvr>
    <a:masterClrMapping/>
  </p:clrMapOvr>
  <p:transition spd="slow" advTm="17159">
    <p:push/>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pic>
        <p:nvPicPr>
          <p:cNvPr id="342" name="Google Shape;342;p50"/>
          <p:cNvPicPr preferRelativeResize="0"/>
          <p:nvPr/>
        </p:nvPicPr>
        <p:blipFill>
          <a:blip r:embed="rId4">
            <a:alphaModFix amt="86000"/>
          </a:blip>
          <a:stretch>
            <a:fillRect/>
          </a:stretch>
        </p:blipFill>
        <p:spPr>
          <a:xfrm rot="1344117">
            <a:off x="3823925" y="1324475"/>
            <a:ext cx="1496149" cy="1160650"/>
          </a:xfrm>
          <a:prstGeom prst="rect">
            <a:avLst/>
          </a:prstGeom>
          <a:noFill/>
          <a:ln>
            <a:noFill/>
          </a:ln>
        </p:spPr>
      </p:pic>
      <p:sp>
        <p:nvSpPr>
          <p:cNvPr id="346" name="Google Shape;346;p50"/>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ENGAGE</a:t>
            </a:r>
            <a:endParaRPr/>
          </a:p>
        </p:txBody>
      </p:sp>
      <p:sp>
        <p:nvSpPr>
          <p:cNvPr id="343" name="Google Shape;343;p50"/>
          <p:cNvSpPr txBox="1">
            <a:spLocks noGrp="1"/>
          </p:cNvSpPr>
          <p:nvPr>
            <p:ph type="title" idx="2"/>
          </p:nvPr>
        </p:nvSpPr>
        <p:spPr>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01</a:t>
            </a:r>
            <a:endParaRPr/>
          </a:p>
        </p:txBody>
      </p:sp>
      <p:pic>
        <p:nvPicPr>
          <p:cNvPr id="344" name="Google Shape;344;p50"/>
          <p:cNvPicPr preferRelativeResize="0"/>
          <p:nvPr/>
        </p:nvPicPr>
        <p:blipFill rotWithShape="1">
          <a:blip r:embed="rId5">
            <a:alphaModFix/>
          </a:blip>
          <a:srcRect t="16970" r="8892" b="21025"/>
          <a:stretch/>
        </p:blipFill>
        <p:spPr>
          <a:xfrm rot="10800000">
            <a:off x="833700" y="1225600"/>
            <a:ext cx="2036850" cy="810276"/>
          </a:xfrm>
          <a:prstGeom prst="rect">
            <a:avLst/>
          </a:prstGeom>
          <a:noFill/>
          <a:ln>
            <a:noFill/>
          </a:ln>
        </p:spPr>
      </p:pic>
      <p:pic>
        <p:nvPicPr>
          <p:cNvPr id="345" name="Google Shape;345;p50"/>
          <p:cNvPicPr preferRelativeResize="0"/>
          <p:nvPr/>
        </p:nvPicPr>
        <p:blipFill rotWithShape="1">
          <a:blip r:embed="rId6">
            <a:alphaModFix/>
            <a:duotone>
              <a:schemeClr val="accent1">
                <a:shade val="45000"/>
                <a:satMod val="135000"/>
              </a:schemeClr>
              <a:prstClr val="white"/>
            </a:duotone>
          </a:blip>
          <a:srcRect t="16734" r="8892" b="18300"/>
          <a:stretch/>
        </p:blipFill>
        <p:spPr>
          <a:xfrm rot="10800000">
            <a:off x="833700" y="1737957"/>
            <a:ext cx="2036850" cy="846042"/>
          </a:xfrm>
          <a:prstGeom prst="rect">
            <a:avLst/>
          </a:prstGeom>
          <a:noFill/>
          <a:ln>
            <a:noFill/>
          </a:ln>
        </p:spPr>
      </p:pic>
      <p:sp>
        <p:nvSpPr>
          <p:cNvPr id="3" name="Subtitle 2">
            <a:extLst>
              <a:ext uri="{FF2B5EF4-FFF2-40B4-BE49-F238E27FC236}">
                <a16:creationId xmlns:a16="http://schemas.microsoft.com/office/drawing/2014/main" id="{DDAEE4E6-2FF5-F94D-1C69-52D9A750FDA8}"/>
              </a:ext>
            </a:extLst>
          </p:cNvPr>
          <p:cNvSpPr>
            <a:spLocks noGrp="1"/>
          </p:cNvSpPr>
          <p:nvPr>
            <p:ph type="subTitle" idx="1"/>
          </p:nvPr>
        </p:nvSpPr>
        <p:spPr/>
        <p:txBody>
          <a:bodyPr/>
          <a:lstStyle/>
          <a:p>
            <a:endParaRPr lang="en-CA"/>
          </a:p>
        </p:txBody>
      </p:sp>
    </p:spTree>
    <p:custDataLst>
      <p:tags r:id="rId1"/>
    </p:custDataLst>
  </p:cSld>
  <p:clrMapOvr>
    <a:masterClrMapping/>
  </p:clrMapOvr>
  <p:transition spd="slow" advTm="7746">
    <p:wipe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43"/>
                                        </p:tgtEl>
                                        <p:attrNameLst>
                                          <p:attrName>style.visibility</p:attrName>
                                        </p:attrNameLst>
                                      </p:cBhvr>
                                      <p:to>
                                        <p:strVal val="visible"/>
                                      </p:to>
                                    </p:set>
                                    <p:animEffect transition="in" filter="fade">
                                      <p:cBhvr>
                                        <p:cTn id="7" dur="1000"/>
                                        <p:tgtEl>
                                          <p:spTgt spid="343"/>
                                        </p:tgtEl>
                                      </p:cBhvr>
                                    </p:animEffect>
                                  </p:childTnLst>
                                </p:cTn>
                              </p:par>
                              <p:par>
                                <p:cTn id="8" presetID="2" presetClass="entr" presetSubtype="4" fill="hold" nodeType="withEffect">
                                  <p:stCondLst>
                                    <p:cond delay="0"/>
                                  </p:stCondLst>
                                  <p:childTnLst>
                                    <p:set>
                                      <p:cBhvr>
                                        <p:cTn id="9" dur="1" fill="hold">
                                          <p:stCondLst>
                                            <p:cond delay="0"/>
                                          </p:stCondLst>
                                        </p:cTn>
                                        <p:tgtEl>
                                          <p:spTgt spid="346"/>
                                        </p:tgtEl>
                                        <p:attrNameLst>
                                          <p:attrName>style.visibility</p:attrName>
                                        </p:attrNameLst>
                                      </p:cBhvr>
                                      <p:to>
                                        <p:strVal val="visible"/>
                                      </p:to>
                                    </p:set>
                                    <p:anim calcmode="lin" valueType="num">
                                      <p:cBhvr additive="base">
                                        <p:cTn id="10" dur="1000"/>
                                        <p:tgtEl>
                                          <p:spTgt spid="3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sp>
        <p:nvSpPr>
          <p:cNvPr id="376" name="Google Shape;376;p53"/>
          <p:cNvSpPr txBox="1">
            <a:spLocks noGrp="1"/>
          </p:cNvSpPr>
          <p:nvPr>
            <p:ph type="subTitle" idx="1"/>
          </p:nvPr>
        </p:nvSpPr>
        <p:spPr>
          <a:xfrm>
            <a:off x="1603899" y="543611"/>
            <a:ext cx="6101717" cy="60041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CA"/>
              <a:t>Recap: The Challenge</a:t>
            </a:r>
            <a:endParaRPr/>
          </a:p>
        </p:txBody>
      </p:sp>
      <p:pic>
        <p:nvPicPr>
          <p:cNvPr id="2" name="Online Media 1" title="Labour Market Challenge">
            <a:hlinkClick r:id="" action="ppaction://media"/>
            <a:extLst>
              <a:ext uri="{FF2B5EF4-FFF2-40B4-BE49-F238E27FC236}">
                <a16:creationId xmlns:a16="http://schemas.microsoft.com/office/drawing/2014/main" id="{6643EA30-33E8-1CC8-ACE8-5611036FB142}"/>
              </a:ext>
            </a:extLst>
          </p:cNvPr>
          <p:cNvPicPr>
            <a:picLocks noRot="1" noChangeAspect="1"/>
          </p:cNvPicPr>
          <p:nvPr>
            <a:videoFile r:link="rId2"/>
          </p:nvPr>
        </p:nvPicPr>
        <p:blipFill>
          <a:blip r:embed="rId5"/>
          <a:stretch>
            <a:fillRect/>
          </a:stretch>
        </p:blipFill>
        <p:spPr>
          <a:xfrm>
            <a:off x="1702215" y="1144021"/>
            <a:ext cx="6003401" cy="3391634"/>
          </a:xfrm>
          <a:prstGeom prst="rect">
            <a:avLst/>
          </a:prstGeom>
        </p:spPr>
      </p:pic>
    </p:spTree>
    <p:custDataLst>
      <p:tags r:id="rId1"/>
    </p:custDataLst>
  </p:cSld>
  <p:clrMapOvr>
    <a:masterClrMapping/>
  </p:clrMapOvr>
  <p:transition spd="slow" advClick="0" advTm="120000">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376"/>
                                        </p:tgtEl>
                                        <p:attrNameLst>
                                          <p:attrName>style.visibility</p:attrName>
                                        </p:attrNameLst>
                                      </p:cBhvr>
                                      <p:to>
                                        <p:strVal val="visible"/>
                                      </p:to>
                                    </p:set>
                                    <p:anim calcmode="lin" valueType="num">
                                      <p:cBhvr additive="base">
                                        <p:cTn id="7" dur="1000"/>
                                        <p:tgtEl>
                                          <p:spTgt spid="376"/>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2"/>
                </p:tgtEl>
              </p:cMediaNode>
            </p:video>
            <p:seq concurrent="1" nextAc="seek">
              <p:cTn id="13" restart="whenNotActive" fill="hold" evtFilter="cancelBubble" nodeType="interactiveSeq">
                <p:stCondLst>
                  <p:cond evt="onClick" delay="0">
                    <p:tgtEl>
                      <p:spTgt spid="2"/>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352" name="Google Shape;352;p51"/>
          <p:cNvSpPr txBox="1">
            <a:spLocks noGrp="1"/>
          </p:cNvSpPr>
          <p:nvPr>
            <p:ph type="body" idx="1"/>
          </p:nvPr>
        </p:nvSpPr>
        <p:spPr>
          <a:xfrm>
            <a:off x="909173" y="1439367"/>
            <a:ext cx="2901600" cy="22704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GB" sz="2000"/>
              <a:t>Why is it important that people choose to build their careers in New Brunswick?</a:t>
            </a:r>
          </a:p>
          <a:p>
            <a:pPr marL="0" lvl="0" indent="0" algn="ctr" rtl="0">
              <a:spcBef>
                <a:spcPts val="0"/>
              </a:spcBef>
              <a:spcAft>
                <a:spcPts val="1600"/>
              </a:spcAft>
              <a:buNone/>
            </a:pPr>
            <a:r>
              <a:rPr lang="en-GB" sz="2000"/>
              <a:t>What makes a city or region appealing to live and work in?</a:t>
            </a:r>
          </a:p>
        </p:txBody>
      </p:sp>
      <p:sp>
        <p:nvSpPr>
          <p:cNvPr id="353" name="Google Shape;353;p51"/>
          <p:cNvSpPr txBox="1">
            <a:spLocks noGrp="1"/>
          </p:cNvSpPr>
          <p:nvPr>
            <p:ph type="title"/>
          </p:nvPr>
        </p:nvSpPr>
        <p:spPr>
          <a:xfrm>
            <a:off x="1002325" y="711181"/>
            <a:ext cx="24039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Ask Around</a:t>
            </a:r>
            <a:endParaRPr/>
          </a:p>
        </p:txBody>
      </p:sp>
      <p:pic>
        <p:nvPicPr>
          <p:cNvPr id="354" name="Google Shape;354;p51"/>
          <p:cNvPicPr preferRelativeResize="0"/>
          <p:nvPr/>
        </p:nvPicPr>
        <p:blipFill>
          <a:blip r:embed="rId4">
            <a:alphaModFix amt="56000"/>
            <a:duotone>
              <a:schemeClr val="accent2">
                <a:shade val="45000"/>
                <a:satMod val="135000"/>
              </a:schemeClr>
              <a:prstClr val="white"/>
            </a:duotone>
          </a:blip>
          <a:stretch>
            <a:fillRect/>
          </a:stretch>
        </p:blipFill>
        <p:spPr>
          <a:xfrm rot="10800000">
            <a:off x="1124175" y="1103650"/>
            <a:ext cx="1918825" cy="216200"/>
          </a:xfrm>
          <a:prstGeom prst="rect">
            <a:avLst/>
          </a:prstGeom>
          <a:noFill/>
          <a:ln>
            <a:noFill/>
          </a:ln>
        </p:spPr>
      </p:pic>
      <p:pic>
        <p:nvPicPr>
          <p:cNvPr id="355" name="Google Shape;355;p51"/>
          <p:cNvPicPr preferRelativeResize="0"/>
          <p:nvPr/>
        </p:nvPicPr>
        <p:blipFill>
          <a:blip r:embed="rId5">
            <a:extLst>
              <a:ext uri="{837473B0-CC2E-450A-ABE3-18F120FF3D39}">
                <a1611:picAttrSrcUrl xmlns:a1611="http://schemas.microsoft.com/office/drawing/2016/11/main" r:id="rId6"/>
              </a:ext>
            </a:extLst>
          </a:blip>
          <a:srcRect t="4957" b="4957"/>
          <a:stretch/>
        </p:blipFill>
        <p:spPr>
          <a:xfrm rot="473094">
            <a:off x="6001750" y="2654026"/>
            <a:ext cx="1844901" cy="1699400"/>
          </a:xfrm>
          <a:prstGeom prst="rect">
            <a:avLst/>
          </a:prstGeom>
          <a:noFill/>
          <a:ln>
            <a:noFill/>
          </a:ln>
          <a:effectLst>
            <a:outerShdw blurRad="57150" dist="19050" dir="5400000" algn="bl" rotWithShape="0">
              <a:srgbClr val="000000">
                <a:alpha val="50000"/>
              </a:srgbClr>
            </a:outerShdw>
          </a:effectLst>
        </p:spPr>
      </p:pic>
      <p:sp>
        <p:nvSpPr>
          <p:cNvPr id="356" name="Google Shape;356;p51"/>
          <p:cNvSpPr/>
          <p:nvPr/>
        </p:nvSpPr>
        <p:spPr>
          <a:xfrm rot="-391042">
            <a:off x="5665714" y="2448475"/>
            <a:ext cx="1101258" cy="649000"/>
          </a:xfrm>
          <a:custGeom>
            <a:avLst/>
            <a:gdLst/>
            <a:ahLst/>
            <a:cxnLst/>
            <a:rect l="l" t="t" r="r" b="b"/>
            <a:pathLst>
              <a:path w="44052" h="25961" extrusionOk="0">
                <a:moveTo>
                  <a:pt x="0" y="15402"/>
                </a:moveTo>
                <a:lnTo>
                  <a:pt x="40035" y="0"/>
                </a:lnTo>
                <a:cubicBezTo>
                  <a:pt x="40035" y="0"/>
                  <a:pt x="39175" y="1442"/>
                  <a:pt x="39491" y="2221"/>
                </a:cubicBezTo>
                <a:cubicBezTo>
                  <a:pt x="39806" y="2993"/>
                  <a:pt x="41434" y="3418"/>
                  <a:pt x="41434" y="3418"/>
                </a:cubicBezTo>
                <a:cubicBezTo>
                  <a:pt x="41434" y="3418"/>
                  <a:pt x="40574" y="5040"/>
                  <a:pt x="41047" y="5753"/>
                </a:cubicBezTo>
                <a:cubicBezTo>
                  <a:pt x="41521" y="6466"/>
                  <a:pt x="42609" y="7168"/>
                  <a:pt x="42609" y="7168"/>
                </a:cubicBezTo>
                <a:cubicBezTo>
                  <a:pt x="42609" y="7168"/>
                  <a:pt x="41510" y="9791"/>
                  <a:pt x="44051" y="10684"/>
                </a:cubicBezTo>
                <a:lnTo>
                  <a:pt x="4327" y="25960"/>
                </a:lnTo>
                <a:cubicBezTo>
                  <a:pt x="4327" y="25960"/>
                  <a:pt x="4958" y="24252"/>
                  <a:pt x="4703" y="23631"/>
                </a:cubicBezTo>
                <a:cubicBezTo>
                  <a:pt x="4447" y="23011"/>
                  <a:pt x="2885" y="22439"/>
                  <a:pt x="2885" y="22439"/>
                </a:cubicBezTo>
                <a:cubicBezTo>
                  <a:pt x="2885" y="22439"/>
                  <a:pt x="3767" y="20752"/>
                  <a:pt x="3380" y="19816"/>
                </a:cubicBezTo>
                <a:cubicBezTo>
                  <a:pt x="2999" y="18885"/>
                  <a:pt x="1524" y="18526"/>
                  <a:pt x="1524" y="18526"/>
                </a:cubicBezTo>
                <a:cubicBezTo>
                  <a:pt x="1524" y="18526"/>
                  <a:pt x="2237" y="17514"/>
                  <a:pt x="1873" y="16638"/>
                </a:cubicBezTo>
                <a:cubicBezTo>
                  <a:pt x="1513" y="15761"/>
                  <a:pt x="0" y="15402"/>
                  <a:pt x="0" y="15402"/>
                </a:cubicBezTo>
                <a:close/>
              </a:path>
            </a:pathLst>
          </a:custGeom>
          <a:solidFill>
            <a:schemeClr val="dk1">
              <a:alpha val="2678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57" name="Google Shape;357;p51"/>
          <p:cNvPicPr preferRelativeResize="0"/>
          <p:nvPr/>
        </p:nvPicPr>
        <p:blipFill>
          <a:blip r:embed="rId7"/>
          <a:srcRect/>
          <a:stretch/>
        </p:blipFill>
        <p:spPr>
          <a:xfrm>
            <a:off x="6082809" y="1137189"/>
            <a:ext cx="1554771" cy="1267698"/>
          </a:xfrm>
          <a:prstGeom prst="rect">
            <a:avLst/>
          </a:prstGeom>
          <a:noFill/>
          <a:ln>
            <a:noFill/>
          </a:ln>
          <a:effectLst>
            <a:outerShdw blurRad="57150" dist="19050" dir="5400000" algn="bl" rotWithShape="0">
              <a:srgbClr val="000000">
                <a:alpha val="50000"/>
              </a:srgbClr>
            </a:outerShdw>
          </a:effectLst>
        </p:spPr>
      </p:pic>
      <p:sp>
        <p:nvSpPr>
          <p:cNvPr id="358" name="Google Shape;358;p51"/>
          <p:cNvSpPr/>
          <p:nvPr/>
        </p:nvSpPr>
        <p:spPr>
          <a:xfrm rot="-2148808">
            <a:off x="5649174" y="1078575"/>
            <a:ext cx="647414" cy="266322"/>
          </a:xfrm>
          <a:custGeom>
            <a:avLst/>
            <a:gdLst/>
            <a:ahLst/>
            <a:cxnLst/>
            <a:rect l="l" t="t" r="r" b="b"/>
            <a:pathLst>
              <a:path w="36226" h="14902" extrusionOk="0">
                <a:moveTo>
                  <a:pt x="991" y="1"/>
                </a:moveTo>
                <a:lnTo>
                  <a:pt x="36226" y="3565"/>
                </a:lnTo>
                <a:cubicBezTo>
                  <a:pt x="36226" y="3565"/>
                  <a:pt x="34800" y="4452"/>
                  <a:pt x="34729" y="5291"/>
                </a:cubicBezTo>
                <a:cubicBezTo>
                  <a:pt x="34658" y="6123"/>
                  <a:pt x="35905" y="7244"/>
                  <a:pt x="35905" y="7244"/>
                </a:cubicBezTo>
                <a:cubicBezTo>
                  <a:pt x="35905" y="7244"/>
                  <a:pt x="34397" y="8289"/>
                  <a:pt x="34495" y="9138"/>
                </a:cubicBezTo>
                <a:cubicBezTo>
                  <a:pt x="34588" y="9993"/>
                  <a:pt x="35230" y="11114"/>
                  <a:pt x="35230" y="11114"/>
                </a:cubicBezTo>
                <a:cubicBezTo>
                  <a:pt x="35230" y="11114"/>
                  <a:pt x="33053" y="12943"/>
                  <a:pt x="34903" y="14902"/>
                </a:cubicBezTo>
                <a:lnTo>
                  <a:pt x="1" y="11364"/>
                </a:lnTo>
                <a:cubicBezTo>
                  <a:pt x="1" y="11364"/>
                  <a:pt x="1345" y="10134"/>
                  <a:pt x="1400" y="9465"/>
                </a:cubicBezTo>
                <a:cubicBezTo>
                  <a:pt x="1460" y="8801"/>
                  <a:pt x="333" y="7576"/>
                  <a:pt x="333" y="7576"/>
                </a:cubicBezTo>
                <a:cubicBezTo>
                  <a:pt x="333" y="7576"/>
                  <a:pt x="1884" y="6477"/>
                  <a:pt x="1977" y="5476"/>
                </a:cubicBezTo>
                <a:cubicBezTo>
                  <a:pt x="2064" y="4469"/>
                  <a:pt x="915" y="3473"/>
                  <a:pt x="915" y="3473"/>
                </a:cubicBezTo>
                <a:cubicBezTo>
                  <a:pt x="915" y="3473"/>
                  <a:pt x="2015" y="2901"/>
                  <a:pt x="2091" y="1954"/>
                </a:cubicBezTo>
                <a:cubicBezTo>
                  <a:pt x="2172" y="1007"/>
                  <a:pt x="991" y="1"/>
                  <a:pt x="991" y="1"/>
                </a:cubicBezTo>
                <a:close/>
              </a:path>
            </a:pathLst>
          </a:custGeom>
          <a:solidFill>
            <a:schemeClr val="dk1">
              <a:alpha val="26789"/>
            </a:schemeClr>
          </a:solidFill>
          <a:ln>
            <a:noFill/>
          </a:ln>
          <a:effectLst>
            <a:outerShdw blurRad="57150" dist="19050" dir="5400000" algn="bl" rotWithShape="0">
              <a:srgbClr val="000000">
                <a:alpha val="3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359" name="Google Shape;359;p51"/>
          <p:cNvSpPr/>
          <p:nvPr/>
        </p:nvSpPr>
        <p:spPr>
          <a:xfrm>
            <a:off x="7449875" y="914336"/>
            <a:ext cx="504629" cy="656495"/>
          </a:xfrm>
          <a:custGeom>
            <a:avLst/>
            <a:gdLst/>
            <a:ahLst/>
            <a:cxnLst/>
            <a:rect l="l" t="t" r="r" b="b"/>
            <a:pathLst>
              <a:path w="28231" h="36727" extrusionOk="0">
                <a:moveTo>
                  <a:pt x="9835" y="1"/>
                </a:moveTo>
                <a:cubicBezTo>
                  <a:pt x="9835" y="1"/>
                  <a:pt x="9694" y="1552"/>
                  <a:pt x="8877" y="2031"/>
                </a:cubicBezTo>
                <a:cubicBezTo>
                  <a:pt x="8631" y="2175"/>
                  <a:pt x="8359" y="2226"/>
                  <a:pt x="8099" y="2226"/>
                </a:cubicBezTo>
                <a:cubicBezTo>
                  <a:pt x="7495" y="2226"/>
                  <a:pt x="6956" y="1955"/>
                  <a:pt x="6956" y="1955"/>
                </a:cubicBezTo>
                <a:cubicBezTo>
                  <a:pt x="6956" y="1955"/>
                  <a:pt x="6815" y="3468"/>
                  <a:pt x="5944" y="3979"/>
                </a:cubicBezTo>
                <a:cubicBezTo>
                  <a:pt x="5694" y="4127"/>
                  <a:pt x="5367" y="4179"/>
                  <a:pt x="5027" y="4179"/>
                </a:cubicBezTo>
                <a:cubicBezTo>
                  <a:pt x="4189" y="4179"/>
                  <a:pt x="3277" y="3860"/>
                  <a:pt x="3277" y="3860"/>
                </a:cubicBezTo>
                <a:cubicBezTo>
                  <a:pt x="3277" y="3860"/>
                  <a:pt x="2940" y="5492"/>
                  <a:pt x="2363" y="5830"/>
                </a:cubicBezTo>
                <a:cubicBezTo>
                  <a:pt x="2184" y="5936"/>
                  <a:pt x="1888" y="5973"/>
                  <a:pt x="1566" y="5973"/>
                </a:cubicBezTo>
                <a:cubicBezTo>
                  <a:pt x="850" y="5973"/>
                  <a:pt x="1" y="5792"/>
                  <a:pt x="1" y="5792"/>
                </a:cubicBezTo>
                <a:lnTo>
                  <a:pt x="1" y="5792"/>
                </a:lnTo>
                <a:lnTo>
                  <a:pt x="18233" y="36726"/>
                </a:lnTo>
                <a:cubicBezTo>
                  <a:pt x="18569" y="35013"/>
                  <a:pt x="19849" y="34712"/>
                  <a:pt x="20707" y="34712"/>
                </a:cubicBezTo>
                <a:cubicBezTo>
                  <a:pt x="21170" y="34712"/>
                  <a:pt x="21509" y="34800"/>
                  <a:pt x="21509" y="34800"/>
                </a:cubicBezTo>
                <a:cubicBezTo>
                  <a:pt x="21509" y="34800"/>
                  <a:pt x="22048" y="33624"/>
                  <a:pt x="22685" y="33053"/>
                </a:cubicBezTo>
                <a:cubicBezTo>
                  <a:pt x="22886" y="32873"/>
                  <a:pt x="23195" y="32811"/>
                  <a:pt x="23525" y="32811"/>
                </a:cubicBezTo>
                <a:cubicBezTo>
                  <a:pt x="24241" y="32811"/>
                  <a:pt x="25052" y="33102"/>
                  <a:pt x="25052" y="33102"/>
                </a:cubicBezTo>
                <a:cubicBezTo>
                  <a:pt x="25052" y="33102"/>
                  <a:pt x="25237" y="31431"/>
                  <a:pt x="25961" y="31006"/>
                </a:cubicBezTo>
                <a:cubicBezTo>
                  <a:pt x="26140" y="30901"/>
                  <a:pt x="26369" y="30861"/>
                  <a:pt x="26614" y="30861"/>
                </a:cubicBezTo>
                <a:cubicBezTo>
                  <a:pt x="27354" y="30861"/>
                  <a:pt x="28231" y="31224"/>
                  <a:pt x="28231" y="31224"/>
                </a:cubicBezTo>
                <a:lnTo>
                  <a:pt x="9835" y="1"/>
                </a:lnTo>
                <a:close/>
              </a:path>
            </a:pathLst>
          </a:custGeom>
          <a:solidFill>
            <a:schemeClr val="dk1">
              <a:alpha val="2678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pic>
        <p:nvPicPr>
          <p:cNvPr id="360" name="Google Shape;360;p51"/>
          <p:cNvPicPr preferRelativeResize="0"/>
          <p:nvPr/>
        </p:nvPicPr>
        <p:blipFill>
          <a:blip r:embed="rId8">
            <a:alphaModFix amt="80000"/>
          </a:blip>
          <a:stretch>
            <a:fillRect/>
          </a:stretch>
        </p:blipFill>
        <p:spPr>
          <a:xfrm rot="6023610" flipH="1">
            <a:off x="4575756" y="2456753"/>
            <a:ext cx="1579416" cy="716443"/>
          </a:xfrm>
          <a:prstGeom prst="rect">
            <a:avLst/>
          </a:prstGeom>
          <a:noFill/>
          <a:ln>
            <a:noFill/>
          </a:ln>
        </p:spPr>
      </p:pic>
      <p:sp>
        <p:nvSpPr>
          <p:cNvPr id="15" name="Rectangle 14">
            <a:extLst>
              <a:ext uri="{FF2B5EF4-FFF2-40B4-BE49-F238E27FC236}">
                <a16:creationId xmlns:a16="http://schemas.microsoft.com/office/drawing/2014/main" id="{C8338583-50AD-789A-A55C-7AE9AA093C27}"/>
              </a:ext>
            </a:extLst>
          </p:cNvPr>
          <p:cNvSpPr/>
          <p:nvPr/>
        </p:nvSpPr>
        <p:spPr>
          <a:xfrm>
            <a:off x="0" y="3946031"/>
            <a:ext cx="9144000" cy="1197469"/>
          </a:xfrm>
          <a:prstGeom prst="rect">
            <a:avLst/>
          </a:prstGeom>
          <a:solidFill>
            <a:schemeClr val="accent1">
              <a:lumMod val="75000"/>
              <a:alpha val="74000"/>
            </a:schemeClr>
          </a:solidFill>
          <a:ln>
            <a:noFill/>
          </a:ln>
        </p:spPr>
        <p:style>
          <a:lnRef idx="0">
            <a:scrgbClr r="0" g="0" b="0"/>
          </a:lnRef>
          <a:fillRef idx="0">
            <a:scrgbClr r="0" g="0" b="0"/>
          </a:fillRef>
          <a:effectRef idx="0">
            <a:scrgbClr r="0" g="0" b="0"/>
          </a:effectRef>
          <a:fontRef idx="minor">
            <a:schemeClr val="lt1"/>
          </a:fontRef>
        </p:style>
        <p:txBody>
          <a:bodyPr rtlCol="0" anchor="ctr" anchorCtr="0"/>
          <a:lstStyle/>
          <a:p>
            <a:pPr algn="ctr"/>
            <a:r>
              <a:rPr lang="en-CA" sz="2400"/>
              <a:t>Moving on!</a:t>
            </a:r>
          </a:p>
        </p:txBody>
      </p:sp>
    </p:spTree>
    <p:custDataLst>
      <p:tags r:id="rId1"/>
    </p:custDataLst>
  </p:cSld>
  <p:clrMapOvr>
    <a:masterClrMapping/>
  </p:clrMapOvr>
  <p:transition spd="slow" advClick="0" advTm="12000">
    <p:wipe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55"/>
                                        </p:tgtEl>
                                        <p:attrNameLst>
                                          <p:attrName>style.visibility</p:attrName>
                                        </p:attrNameLst>
                                      </p:cBhvr>
                                      <p:to>
                                        <p:strVal val="visible"/>
                                      </p:to>
                                    </p:set>
                                    <p:animEffect transition="in" filter="fade">
                                      <p:cBhvr>
                                        <p:cTn id="7" dur="1000"/>
                                        <p:tgtEl>
                                          <p:spTgt spid="355"/>
                                        </p:tgtEl>
                                      </p:cBhvr>
                                    </p:animEffect>
                                  </p:childTnLst>
                                </p:cTn>
                              </p:par>
                              <p:par>
                                <p:cTn id="8" presetID="10" presetClass="entr" presetSubtype="0" fill="hold" nodeType="withEffect">
                                  <p:stCondLst>
                                    <p:cond delay="0"/>
                                  </p:stCondLst>
                                  <p:childTnLst>
                                    <p:set>
                                      <p:cBhvr>
                                        <p:cTn id="9" dur="1" fill="hold">
                                          <p:stCondLst>
                                            <p:cond delay="0"/>
                                          </p:stCondLst>
                                        </p:cTn>
                                        <p:tgtEl>
                                          <p:spTgt spid="356"/>
                                        </p:tgtEl>
                                        <p:attrNameLst>
                                          <p:attrName>style.visibility</p:attrName>
                                        </p:attrNameLst>
                                      </p:cBhvr>
                                      <p:to>
                                        <p:strVal val="visible"/>
                                      </p:to>
                                    </p:set>
                                    <p:animEffect transition="in" filter="fade">
                                      <p:cBhvr>
                                        <p:cTn id="10" dur="1000"/>
                                        <p:tgtEl>
                                          <p:spTgt spid="356"/>
                                        </p:tgtEl>
                                      </p:cBhvr>
                                    </p:animEffect>
                                  </p:childTnLst>
                                </p:cTn>
                              </p:par>
                              <p:par>
                                <p:cTn id="11" presetID="10" presetClass="entr" presetSubtype="0" fill="hold" nodeType="withEffect">
                                  <p:stCondLst>
                                    <p:cond delay="0"/>
                                  </p:stCondLst>
                                  <p:childTnLst>
                                    <p:set>
                                      <p:cBhvr>
                                        <p:cTn id="12" dur="1" fill="hold">
                                          <p:stCondLst>
                                            <p:cond delay="0"/>
                                          </p:stCondLst>
                                        </p:cTn>
                                        <p:tgtEl>
                                          <p:spTgt spid="357"/>
                                        </p:tgtEl>
                                        <p:attrNameLst>
                                          <p:attrName>style.visibility</p:attrName>
                                        </p:attrNameLst>
                                      </p:cBhvr>
                                      <p:to>
                                        <p:strVal val="visible"/>
                                      </p:to>
                                    </p:set>
                                    <p:animEffect transition="in" filter="fade">
                                      <p:cBhvr>
                                        <p:cTn id="13" dur="1000"/>
                                        <p:tgtEl>
                                          <p:spTgt spid="357"/>
                                        </p:tgtEl>
                                      </p:cBhvr>
                                    </p:animEffect>
                                  </p:childTnLst>
                                </p:cTn>
                              </p:par>
                              <p:par>
                                <p:cTn id="14" presetID="10" presetClass="entr" presetSubtype="0" fill="hold" nodeType="withEffect">
                                  <p:stCondLst>
                                    <p:cond delay="0"/>
                                  </p:stCondLst>
                                  <p:childTnLst>
                                    <p:set>
                                      <p:cBhvr>
                                        <p:cTn id="15" dur="1" fill="hold">
                                          <p:stCondLst>
                                            <p:cond delay="0"/>
                                          </p:stCondLst>
                                        </p:cTn>
                                        <p:tgtEl>
                                          <p:spTgt spid="358"/>
                                        </p:tgtEl>
                                        <p:attrNameLst>
                                          <p:attrName>style.visibility</p:attrName>
                                        </p:attrNameLst>
                                      </p:cBhvr>
                                      <p:to>
                                        <p:strVal val="visible"/>
                                      </p:to>
                                    </p:set>
                                    <p:animEffect transition="in" filter="fade">
                                      <p:cBhvr>
                                        <p:cTn id="16" dur="1000"/>
                                        <p:tgtEl>
                                          <p:spTgt spid="358"/>
                                        </p:tgtEl>
                                      </p:cBhvr>
                                    </p:animEffect>
                                  </p:childTnLst>
                                </p:cTn>
                              </p:par>
                              <p:par>
                                <p:cTn id="17" presetID="10" presetClass="entr" presetSubtype="0" fill="hold" nodeType="withEffect">
                                  <p:stCondLst>
                                    <p:cond delay="0"/>
                                  </p:stCondLst>
                                  <p:childTnLst>
                                    <p:set>
                                      <p:cBhvr>
                                        <p:cTn id="18" dur="1" fill="hold">
                                          <p:stCondLst>
                                            <p:cond delay="0"/>
                                          </p:stCondLst>
                                        </p:cTn>
                                        <p:tgtEl>
                                          <p:spTgt spid="359"/>
                                        </p:tgtEl>
                                        <p:attrNameLst>
                                          <p:attrName>style.visibility</p:attrName>
                                        </p:attrNameLst>
                                      </p:cBhvr>
                                      <p:to>
                                        <p:strVal val="visible"/>
                                      </p:to>
                                    </p:set>
                                    <p:animEffect transition="in" filter="fade">
                                      <p:cBhvr>
                                        <p:cTn id="19" dur="1000"/>
                                        <p:tgtEl>
                                          <p:spTgt spid="359"/>
                                        </p:tgtEl>
                                      </p:cBhvr>
                                    </p:animEffect>
                                  </p:childTnLst>
                                </p:cTn>
                              </p:par>
                            </p:childTnLst>
                          </p:cTn>
                        </p:par>
                        <p:par>
                          <p:cTn id="20" fill="hold">
                            <p:stCondLst>
                              <p:cond delay="1000"/>
                            </p:stCondLst>
                            <p:childTnLst>
                              <p:par>
                                <p:cTn id="21" presetID="2" presetClass="entr" presetSubtype="4" fill="hold" grpId="0" nodeType="afterEffect">
                                  <p:stCondLst>
                                    <p:cond delay="25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2000" fill="hold"/>
                                        <p:tgtEl>
                                          <p:spTgt spid="15"/>
                                        </p:tgtEl>
                                        <p:attrNameLst>
                                          <p:attrName>ppt_x</p:attrName>
                                        </p:attrNameLst>
                                      </p:cBhvr>
                                      <p:tavLst>
                                        <p:tav tm="0">
                                          <p:val>
                                            <p:strVal val="#ppt_x"/>
                                          </p:val>
                                        </p:tav>
                                        <p:tav tm="100000">
                                          <p:val>
                                            <p:strVal val="#ppt_x"/>
                                          </p:val>
                                        </p:tav>
                                      </p:tavLst>
                                    </p:anim>
                                    <p:anim calcmode="lin" valueType="num">
                                      <p:cBhvr additive="base">
                                        <p:cTn id="24" dur="20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407" name="Google Shape;407;p55"/>
          <p:cNvSpPr txBox="1">
            <a:spLocks noGrp="1"/>
          </p:cNvSpPr>
          <p:nvPr>
            <p:ph type="body" idx="2"/>
          </p:nvPr>
        </p:nvSpPr>
        <p:spPr>
          <a:prstGeom prst="rect">
            <a:avLst/>
          </a:prstGeom>
        </p:spPr>
        <p:txBody>
          <a:bodyPr spcFirstLastPara="1" wrap="square" lIns="91425" tIns="91425" rIns="91425" bIns="91425" anchor="ctr" anchorCtr="0">
            <a:noAutofit/>
          </a:bodyPr>
          <a:lstStyle/>
          <a:p>
            <a:pPr marL="457200" lvl="0" indent="-317500" algn="l" rtl="0">
              <a:spcBef>
                <a:spcPts val="0"/>
              </a:spcBef>
              <a:spcAft>
                <a:spcPts val="1200"/>
              </a:spcAft>
              <a:buSzPts val="1400"/>
              <a:buChar char="●"/>
            </a:pPr>
            <a:r>
              <a:rPr lang="en-CA" sz="1800"/>
              <a:t>Working locally can make big (provincial) impact</a:t>
            </a:r>
          </a:p>
          <a:p>
            <a:pPr marL="457200" lvl="0" indent="-317500" algn="l" rtl="0">
              <a:spcBef>
                <a:spcPts val="0"/>
              </a:spcBef>
              <a:spcAft>
                <a:spcPts val="1200"/>
              </a:spcAft>
              <a:buSzPts val="1400"/>
              <a:buChar char="●"/>
            </a:pPr>
            <a:r>
              <a:rPr lang="en-CA" sz="1800"/>
              <a:t>It can be all about a person’s work-life balance</a:t>
            </a:r>
          </a:p>
          <a:p>
            <a:pPr marL="457200" lvl="0" indent="-317500" algn="l" rtl="0">
              <a:spcBef>
                <a:spcPts val="0"/>
              </a:spcBef>
              <a:spcAft>
                <a:spcPts val="1200"/>
              </a:spcAft>
              <a:buSzPts val="1400"/>
              <a:buChar char="●"/>
            </a:pPr>
            <a:r>
              <a:rPr lang="en-CA" sz="1800"/>
              <a:t>When we look for information to help us make decisions, John and his team in the government offers us resources</a:t>
            </a:r>
            <a:endParaRPr sz="1800"/>
          </a:p>
        </p:txBody>
      </p:sp>
      <p:sp>
        <p:nvSpPr>
          <p:cNvPr id="408" name="Google Shape;408;p55"/>
          <p:cNvSpPr txBox="1">
            <a:spLocks noGrp="1"/>
          </p:cNvSpPr>
          <p:nvPr>
            <p:ph type="title"/>
          </p:nvPr>
        </p:nvSpPr>
        <p:spPr>
          <a:xfrm>
            <a:off x="1002324" y="711181"/>
            <a:ext cx="3096951"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What we think and know</a:t>
            </a:r>
            <a:endParaRPr/>
          </a:p>
        </p:txBody>
      </p:sp>
      <p:pic>
        <p:nvPicPr>
          <p:cNvPr id="409" name="Google Shape;409;p55" descr="Puzzles in brain"/>
          <p:cNvPicPr preferRelativeResize="0"/>
          <p:nvPr/>
        </p:nvPicPr>
        <p:blipFill>
          <a:blip r:embed="rId4"/>
          <a:srcRect/>
          <a:stretch/>
        </p:blipFill>
        <p:spPr>
          <a:xfrm rot="970354">
            <a:off x="1453253" y="2068446"/>
            <a:ext cx="2236030" cy="1530199"/>
          </a:xfrm>
          <a:prstGeom prst="rect">
            <a:avLst/>
          </a:prstGeom>
          <a:noFill/>
          <a:ln>
            <a:noFill/>
          </a:ln>
          <a:effectLst>
            <a:outerShdw blurRad="57150" dist="19050" dir="5400000" algn="bl" rotWithShape="0">
              <a:srgbClr val="000000">
                <a:alpha val="50000"/>
              </a:srgbClr>
            </a:outerShdw>
          </a:effectLst>
        </p:spPr>
      </p:pic>
      <p:sp>
        <p:nvSpPr>
          <p:cNvPr id="410" name="Google Shape;410;p55"/>
          <p:cNvSpPr/>
          <p:nvPr/>
        </p:nvSpPr>
        <p:spPr>
          <a:xfrm rot="-2700000">
            <a:off x="1411730" y="1726900"/>
            <a:ext cx="647436" cy="266330"/>
          </a:xfrm>
          <a:custGeom>
            <a:avLst/>
            <a:gdLst/>
            <a:ahLst/>
            <a:cxnLst/>
            <a:rect l="l" t="t" r="r" b="b"/>
            <a:pathLst>
              <a:path w="36226" h="14902" extrusionOk="0">
                <a:moveTo>
                  <a:pt x="991" y="1"/>
                </a:moveTo>
                <a:lnTo>
                  <a:pt x="36226" y="3565"/>
                </a:lnTo>
                <a:cubicBezTo>
                  <a:pt x="36226" y="3565"/>
                  <a:pt x="34800" y="4452"/>
                  <a:pt x="34729" y="5291"/>
                </a:cubicBezTo>
                <a:cubicBezTo>
                  <a:pt x="34658" y="6123"/>
                  <a:pt x="35905" y="7244"/>
                  <a:pt x="35905" y="7244"/>
                </a:cubicBezTo>
                <a:cubicBezTo>
                  <a:pt x="35905" y="7244"/>
                  <a:pt x="34397" y="8289"/>
                  <a:pt x="34495" y="9138"/>
                </a:cubicBezTo>
                <a:cubicBezTo>
                  <a:pt x="34588" y="9993"/>
                  <a:pt x="35230" y="11114"/>
                  <a:pt x="35230" y="11114"/>
                </a:cubicBezTo>
                <a:cubicBezTo>
                  <a:pt x="35230" y="11114"/>
                  <a:pt x="33053" y="12943"/>
                  <a:pt x="34903" y="14902"/>
                </a:cubicBezTo>
                <a:lnTo>
                  <a:pt x="1" y="11364"/>
                </a:lnTo>
                <a:cubicBezTo>
                  <a:pt x="1" y="11364"/>
                  <a:pt x="1345" y="10134"/>
                  <a:pt x="1400" y="9465"/>
                </a:cubicBezTo>
                <a:cubicBezTo>
                  <a:pt x="1460" y="8801"/>
                  <a:pt x="333" y="7576"/>
                  <a:pt x="333" y="7576"/>
                </a:cubicBezTo>
                <a:cubicBezTo>
                  <a:pt x="333" y="7576"/>
                  <a:pt x="1884" y="6477"/>
                  <a:pt x="1977" y="5476"/>
                </a:cubicBezTo>
                <a:cubicBezTo>
                  <a:pt x="2064" y="4469"/>
                  <a:pt x="915" y="3473"/>
                  <a:pt x="915" y="3473"/>
                </a:cubicBezTo>
                <a:cubicBezTo>
                  <a:pt x="915" y="3473"/>
                  <a:pt x="2015" y="2901"/>
                  <a:pt x="2091" y="1954"/>
                </a:cubicBezTo>
                <a:cubicBezTo>
                  <a:pt x="2172" y="1007"/>
                  <a:pt x="991" y="1"/>
                  <a:pt x="991" y="1"/>
                </a:cubicBezTo>
                <a:close/>
              </a:path>
            </a:pathLst>
          </a:custGeom>
          <a:solidFill>
            <a:schemeClr val="dk1">
              <a:alpha val="26789"/>
            </a:schemeClr>
          </a:solidFill>
          <a:ln>
            <a:noFill/>
          </a:ln>
          <a:effectLst>
            <a:outerShdw blurRad="57150" dist="19050" dir="5400000" algn="bl" rotWithShape="0">
              <a:srgbClr val="000000">
                <a:alpha val="3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411" name="Google Shape;411;p55"/>
          <p:cNvSpPr/>
          <p:nvPr/>
        </p:nvSpPr>
        <p:spPr>
          <a:xfrm rot="-2700000">
            <a:off x="3065041" y="3689153"/>
            <a:ext cx="647436" cy="266330"/>
          </a:xfrm>
          <a:custGeom>
            <a:avLst/>
            <a:gdLst/>
            <a:ahLst/>
            <a:cxnLst/>
            <a:rect l="l" t="t" r="r" b="b"/>
            <a:pathLst>
              <a:path w="36226" h="14902" extrusionOk="0">
                <a:moveTo>
                  <a:pt x="991" y="1"/>
                </a:moveTo>
                <a:lnTo>
                  <a:pt x="36226" y="3565"/>
                </a:lnTo>
                <a:cubicBezTo>
                  <a:pt x="36226" y="3565"/>
                  <a:pt x="34800" y="4452"/>
                  <a:pt x="34729" y="5291"/>
                </a:cubicBezTo>
                <a:cubicBezTo>
                  <a:pt x="34658" y="6123"/>
                  <a:pt x="35905" y="7244"/>
                  <a:pt x="35905" y="7244"/>
                </a:cubicBezTo>
                <a:cubicBezTo>
                  <a:pt x="35905" y="7244"/>
                  <a:pt x="34397" y="8289"/>
                  <a:pt x="34495" y="9138"/>
                </a:cubicBezTo>
                <a:cubicBezTo>
                  <a:pt x="34588" y="9993"/>
                  <a:pt x="35230" y="11114"/>
                  <a:pt x="35230" y="11114"/>
                </a:cubicBezTo>
                <a:cubicBezTo>
                  <a:pt x="35230" y="11114"/>
                  <a:pt x="33053" y="12943"/>
                  <a:pt x="34903" y="14902"/>
                </a:cubicBezTo>
                <a:lnTo>
                  <a:pt x="1" y="11364"/>
                </a:lnTo>
                <a:cubicBezTo>
                  <a:pt x="1" y="11364"/>
                  <a:pt x="1345" y="10134"/>
                  <a:pt x="1400" y="9465"/>
                </a:cubicBezTo>
                <a:cubicBezTo>
                  <a:pt x="1460" y="8801"/>
                  <a:pt x="333" y="7576"/>
                  <a:pt x="333" y="7576"/>
                </a:cubicBezTo>
                <a:cubicBezTo>
                  <a:pt x="333" y="7576"/>
                  <a:pt x="1884" y="6477"/>
                  <a:pt x="1977" y="5476"/>
                </a:cubicBezTo>
                <a:cubicBezTo>
                  <a:pt x="2064" y="4469"/>
                  <a:pt x="915" y="3473"/>
                  <a:pt x="915" y="3473"/>
                </a:cubicBezTo>
                <a:cubicBezTo>
                  <a:pt x="915" y="3473"/>
                  <a:pt x="2015" y="2901"/>
                  <a:pt x="2091" y="1954"/>
                </a:cubicBezTo>
                <a:cubicBezTo>
                  <a:pt x="2172" y="1007"/>
                  <a:pt x="991" y="1"/>
                  <a:pt x="991" y="1"/>
                </a:cubicBezTo>
                <a:close/>
              </a:path>
            </a:pathLst>
          </a:custGeom>
          <a:solidFill>
            <a:schemeClr val="dk1">
              <a:alpha val="26789"/>
            </a:schemeClr>
          </a:solidFill>
          <a:ln>
            <a:noFill/>
          </a:ln>
          <a:effectLst>
            <a:outerShdw blurRad="57150" dist="19050" dir="5400000" algn="bl" rotWithShape="0">
              <a:srgbClr val="000000">
                <a:alpha val="3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pic>
        <p:nvPicPr>
          <p:cNvPr id="412" name="Google Shape;412;p55"/>
          <p:cNvPicPr preferRelativeResize="0"/>
          <p:nvPr/>
        </p:nvPicPr>
        <p:blipFill>
          <a:blip r:embed="rId5">
            <a:alphaModFix amt="80000"/>
          </a:blip>
          <a:stretch>
            <a:fillRect/>
          </a:stretch>
        </p:blipFill>
        <p:spPr>
          <a:xfrm rot="6023610" flipV="1">
            <a:off x="3093865" y="1618426"/>
            <a:ext cx="1579416" cy="716443"/>
          </a:xfrm>
          <a:prstGeom prst="rect">
            <a:avLst/>
          </a:prstGeom>
          <a:noFill/>
          <a:ln>
            <a:noFill/>
          </a:ln>
        </p:spPr>
      </p:pic>
    </p:spTree>
    <p:custDataLst>
      <p:tags r:id="rId1"/>
    </p:custData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104348">
        <p15:prstTrans prst="pageCurlDouble"/>
      </p:transition>
    </mc:Choice>
    <mc:Fallback xmlns="">
      <p:transition spd="slow" advTm="10434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407"/>
                                        </p:tgtEl>
                                        <p:attrNameLst>
                                          <p:attrName>style.visibility</p:attrName>
                                        </p:attrNameLst>
                                      </p:cBhvr>
                                      <p:to>
                                        <p:strVal val="visible"/>
                                      </p:to>
                                    </p:set>
                                    <p:anim calcmode="lin" valueType="num">
                                      <p:cBhvr additive="base">
                                        <p:cTn id="7" dur="1000"/>
                                        <p:tgtEl>
                                          <p:spTgt spid="407"/>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pic>
        <p:nvPicPr>
          <p:cNvPr id="342" name="Google Shape;342;p50"/>
          <p:cNvPicPr preferRelativeResize="0"/>
          <p:nvPr/>
        </p:nvPicPr>
        <p:blipFill>
          <a:blip r:embed="rId4">
            <a:alphaModFix amt="86000"/>
          </a:blip>
          <a:stretch>
            <a:fillRect/>
          </a:stretch>
        </p:blipFill>
        <p:spPr>
          <a:xfrm rot="1344117">
            <a:off x="3823925" y="1324475"/>
            <a:ext cx="1496149" cy="1160650"/>
          </a:xfrm>
          <a:prstGeom prst="rect">
            <a:avLst/>
          </a:prstGeom>
          <a:noFill/>
          <a:ln>
            <a:noFill/>
          </a:ln>
        </p:spPr>
      </p:pic>
      <p:sp>
        <p:nvSpPr>
          <p:cNvPr id="346" name="Google Shape;346;p50"/>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EXPLORE</a:t>
            </a:r>
            <a:endParaRPr/>
          </a:p>
        </p:txBody>
      </p:sp>
      <p:sp>
        <p:nvSpPr>
          <p:cNvPr id="343" name="Google Shape;343;p50"/>
          <p:cNvSpPr txBox="1">
            <a:spLocks noGrp="1"/>
          </p:cNvSpPr>
          <p:nvPr>
            <p:ph type="title" idx="2"/>
          </p:nvPr>
        </p:nvSpPr>
        <p:spPr>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02</a:t>
            </a:r>
            <a:endParaRPr/>
          </a:p>
        </p:txBody>
      </p:sp>
      <p:pic>
        <p:nvPicPr>
          <p:cNvPr id="344" name="Google Shape;344;p50"/>
          <p:cNvPicPr preferRelativeResize="0"/>
          <p:nvPr/>
        </p:nvPicPr>
        <p:blipFill rotWithShape="1">
          <a:blip r:embed="rId5">
            <a:alphaModFix/>
            <a:grayscl/>
          </a:blip>
          <a:srcRect t="16970" r="8892" b="21025"/>
          <a:stretch/>
        </p:blipFill>
        <p:spPr>
          <a:xfrm>
            <a:off x="6282000" y="2008762"/>
            <a:ext cx="2036850" cy="810276"/>
          </a:xfrm>
          <a:prstGeom prst="rect">
            <a:avLst/>
          </a:prstGeom>
          <a:noFill/>
          <a:ln>
            <a:noFill/>
          </a:ln>
        </p:spPr>
      </p:pic>
      <p:pic>
        <p:nvPicPr>
          <p:cNvPr id="345" name="Google Shape;345;p50"/>
          <p:cNvPicPr preferRelativeResize="0"/>
          <p:nvPr/>
        </p:nvPicPr>
        <p:blipFill rotWithShape="1">
          <a:blip r:embed="rId6">
            <a:alphaModFix/>
            <a:duotone>
              <a:schemeClr val="accent3">
                <a:shade val="45000"/>
                <a:satMod val="135000"/>
              </a:schemeClr>
              <a:prstClr val="white"/>
            </a:duotone>
          </a:blip>
          <a:srcRect t="16734" r="8892" b="18300"/>
          <a:stretch/>
        </p:blipFill>
        <p:spPr>
          <a:xfrm rot="10800000">
            <a:off x="854124" y="3485717"/>
            <a:ext cx="2036850" cy="846042"/>
          </a:xfrm>
          <a:prstGeom prst="rect">
            <a:avLst/>
          </a:prstGeom>
          <a:noFill/>
          <a:ln>
            <a:noFill/>
          </a:ln>
        </p:spPr>
      </p:pic>
      <p:sp>
        <p:nvSpPr>
          <p:cNvPr id="3" name="Subtitle 2">
            <a:extLst>
              <a:ext uri="{FF2B5EF4-FFF2-40B4-BE49-F238E27FC236}">
                <a16:creationId xmlns:a16="http://schemas.microsoft.com/office/drawing/2014/main" id="{DDAEE4E6-2FF5-F94D-1C69-52D9A750FDA8}"/>
              </a:ext>
            </a:extLst>
          </p:cNvPr>
          <p:cNvSpPr>
            <a:spLocks noGrp="1"/>
          </p:cNvSpPr>
          <p:nvPr>
            <p:ph type="subTitle" idx="1"/>
          </p:nvPr>
        </p:nvSpPr>
        <p:spPr/>
        <p:txBody>
          <a:bodyPr/>
          <a:lstStyle/>
          <a:p>
            <a:endParaRPr lang="en-CA"/>
          </a:p>
        </p:txBody>
      </p:sp>
    </p:spTree>
    <p:custDataLst>
      <p:tags r:id="rId1"/>
    </p:custDataLst>
    <p:extLst>
      <p:ext uri="{BB962C8B-B14F-4D97-AF65-F5344CB8AC3E}">
        <p14:creationId xmlns:p14="http://schemas.microsoft.com/office/powerpoint/2010/main" val="1908485045"/>
      </p:ext>
    </p:extLst>
  </p:cSld>
  <p:clrMapOvr>
    <a:masterClrMapping/>
  </p:clrMapOvr>
  <p:transition spd="slow" advTm="19353">
    <p:wipe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43"/>
                                        </p:tgtEl>
                                        <p:attrNameLst>
                                          <p:attrName>style.visibility</p:attrName>
                                        </p:attrNameLst>
                                      </p:cBhvr>
                                      <p:to>
                                        <p:strVal val="visible"/>
                                      </p:to>
                                    </p:set>
                                    <p:animEffect transition="in" filter="fade">
                                      <p:cBhvr>
                                        <p:cTn id="7" dur="1000"/>
                                        <p:tgtEl>
                                          <p:spTgt spid="343"/>
                                        </p:tgtEl>
                                      </p:cBhvr>
                                    </p:animEffect>
                                  </p:childTnLst>
                                </p:cTn>
                              </p:par>
                              <p:par>
                                <p:cTn id="8" presetID="2" presetClass="entr" presetSubtype="4" fill="hold" nodeType="withEffect">
                                  <p:stCondLst>
                                    <p:cond delay="0"/>
                                  </p:stCondLst>
                                  <p:childTnLst>
                                    <p:set>
                                      <p:cBhvr>
                                        <p:cTn id="9" dur="1" fill="hold">
                                          <p:stCondLst>
                                            <p:cond delay="0"/>
                                          </p:stCondLst>
                                        </p:cTn>
                                        <p:tgtEl>
                                          <p:spTgt spid="346"/>
                                        </p:tgtEl>
                                        <p:attrNameLst>
                                          <p:attrName>style.visibility</p:attrName>
                                        </p:attrNameLst>
                                      </p:cBhvr>
                                      <p:to>
                                        <p:strVal val="visible"/>
                                      </p:to>
                                    </p:set>
                                    <p:anim calcmode="lin" valueType="num">
                                      <p:cBhvr additive="base">
                                        <p:cTn id="10" dur="1000"/>
                                        <p:tgtEl>
                                          <p:spTgt spid="3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407" name="Google Shape;407;p55"/>
          <p:cNvSpPr txBox="1">
            <a:spLocks noGrp="1"/>
          </p:cNvSpPr>
          <p:nvPr>
            <p:ph type="body" idx="2"/>
          </p:nvPr>
        </p:nvSpPr>
        <p:spPr>
          <a:xfrm>
            <a:off x="5339969" y="537150"/>
            <a:ext cx="3224400" cy="4069200"/>
          </a:xfrm>
          <a:prstGeom prst="rect">
            <a:avLst/>
          </a:prstGeom>
        </p:spPr>
        <p:txBody>
          <a:bodyPr spcFirstLastPara="1" wrap="square" lIns="91425" tIns="91425" rIns="91425" bIns="91425" anchor="ctr" anchorCtr="0">
            <a:noAutofit/>
          </a:bodyPr>
          <a:lstStyle/>
          <a:p>
            <a:pPr marL="139700" lvl="0" indent="0">
              <a:spcAft>
                <a:spcPts val="1200"/>
              </a:spcAft>
              <a:buNone/>
            </a:pPr>
            <a:r>
              <a:rPr lang="en-GB" sz="1800" b="1"/>
              <a:t>Pair: </a:t>
            </a:r>
            <a:r>
              <a:rPr lang="en-GB" sz="1800"/>
              <a:t>Pair up with a partner or a small group and discuss your ideas from the "think" stage. </a:t>
            </a:r>
          </a:p>
          <a:p>
            <a:pPr marL="139700" lvl="0" indent="0">
              <a:spcAft>
                <a:spcPts val="1200"/>
              </a:spcAft>
              <a:buNone/>
            </a:pPr>
            <a:r>
              <a:rPr lang="en-GB" sz="1800" b="1"/>
              <a:t>Share: </a:t>
            </a:r>
            <a:r>
              <a:rPr lang="en-GB" sz="1800"/>
              <a:t>Each pair or group will share their most compelling ideas with the class. </a:t>
            </a:r>
          </a:p>
        </p:txBody>
      </p:sp>
      <p:sp>
        <p:nvSpPr>
          <p:cNvPr id="408" name="Google Shape;408;p55"/>
          <p:cNvSpPr txBox="1">
            <a:spLocks noGrp="1"/>
          </p:cNvSpPr>
          <p:nvPr>
            <p:ph type="title"/>
          </p:nvPr>
        </p:nvSpPr>
        <p:spPr>
          <a:xfrm>
            <a:off x="1002324" y="711181"/>
            <a:ext cx="3096951"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Think-Pair-Share</a:t>
            </a:r>
            <a:endParaRPr/>
          </a:p>
        </p:txBody>
      </p:sp>
      <p:sp>
        <p:nvSpPr>
          <p:cNvPr id="3" name="Google Shape;407;p55">
            <a:extLst>
              <a:ext uri="{FF2B5EF4-FFF2-40B4-BE49-F238E27FC236}">
                <a16:creationId xmlns:a16="http://schemas.microsoft.com/office/drawing/2014/main" id="{331CFBC2-295D-72DA-71A3-4F5C8912A1DF}"/>
              </a:ext>
            </a:extLst>
          </p:cNvPr>
          <p:cNvSpPr txBox="1">
            <a:spLocks/>
          </p:cNvSpPr>
          <p:nvPr/>
        </p:nvSpPr>
        <p:spPr>
          <a:xfrm>
            <a:off x="579633" y="1312092"/>
            <a:ext cx="3224400" cy="3115633"/>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2"/>
              </a:buClr>
              <a:buSzPts val="1400"/>
              <a:buFont typeface="Roboto Mono Medium"/>
              <a:buChar char="●"/>
              <a:defRPr sz="1400" b="0" i="0" u="none" strike="noStrike" cap="none">
                <a:solidFill>
                  <a:schemeClr val="dk2"/>
                </a:solidFill>
                <a:latin typeface="Arial" panose="020B0604020202020204" pitchFamily="34" charset="0"/>
                <a:ea typeface="Roboto Mono Medium"/>
                <a:cs typeface="Arial" panose="020B0604020202020204" pitchFamily="34" charset="0"/>
                <a:sym typeface="Roboto Mono Medium"/>
              </a:defRPr>
            </a:lvl1pPr>
            <a:lvl2pPr marL="914400" marR="0" lvl="1" indent="-317500" algn="l" rtl="0">
              <a:lnSpc>
                <a:spcPct val="100000"/>
              </a:lnSpc>
              <a:spcBef>
                <a:spcPts val="0"/>
              </a:spcBef>
              <a:spcAft>
                <a:spcPts val="0"/>
              </a:spcAft>
              <a:buClr>
                <a:schemeClr val="dk2"/>
              </a:buClr>
              <a:buSzPts val="1400"/>
              <a:buFont typeface="Roboto Mono Medium"/>
              <a:buChar char="○"/>
              <a:defRPr sz="1400" b="0" i="0" u="none" strike="noStrike" cap="none">
                <a:solidFill>
                  <a:schemeClr val="dk2"/>
                </a:solidFill>
                <a:latin typeface="Roboto Mono Medium"/>
                <a:ea typeface="Roboto Mono Medium"/>
                <a:cs typeface="Roboto Mono Medium"/>
                <a:sym typeface="Roboto Mono Medium"/>
              </a:defRPr>
            </a:lvl2pPr>
            <a:lvl3pPr marL="1371600" marR="0" lvl="2" indent="-317500" algn="l" rtl="0">
              <a:lnSpc>
                <a:spcPct val="100000"/>
              </a:lnSpc>
              <a:spcBef>
                <a:spcPts val="1600"/>
              </a:spcBef>
              <a:spcAft>
                <a:spcPts val="0"/>
              </a:spcAft>
              <a:buClr>
                <a:schemeClr val="dk2"/>
              </a:buClr>
              <a:buSzPts val="1400"/>
              <a:buFont typeface="Roboto Mono Medium"/>
              <a:buChar char="■"/>
              <a:defRPr sz="1400" b="0" i="0" u="none" strike="noStrike" cap="none">
                <a:solidFill>
                  <a:schemeClr val="dk2"/>
                </a:solidFill>
                <a:latin typeface="Roboto Mono Medium"/>
                <a:ea typeface="Roboto Mono Medium"/>
                <a:cs typeface="Roboto Mono Medium"/>
                <a:sym typeface="Roboto Mono Medium"/>
              </a:defRPr>
            </a:lvl3pPr>
            <a:lvl4pPr marL="1828800" marR="0" lvl="3" indent="-317500" algn="l" rtl="0">
              <a:lnSpc>
                <a:spcPct val="100000"/>
              </a:lnSpc>
              <a:spcBef>
                <a:spcPts val="1600"/>
              </a:spcBef>
              <a:spcAft>
                <a:spcPts val="0"/>
              </a:spcAft>
              <a:buClr>
                <a:schemeClr val="dk2"/>
              </a:buClr>
              <a:buSzPts val="1400"/>
              <a:buFont typeface="Roboto Mono Medium"/>
              <a:buChar char="●"/>
              <a:defRPr sz="1400" b="0" i="0" u="none" strike="noStrike" cap="none">
                <a:solidFill>
                  <a:schemeClr val="dk2"/>
                </a:solidFill>
                <a:latin typeface="Roboto Mono Medium"/>
                <a:ea typeface="Roboto Mono Medium"/>
                <a:cs typeface="Roboto Mono Medium"/>
                <a:sym typeface="Roboto Mono Medium"/>
              </a:defRPr>
            </a:lvl4pPr>
            <a:lvl5pPr marL="2286000" marR="0" lvl="4" indent="-317500" algn="l" rtl="0">
              <a:lnSpc>
                <a:spcPct val="100000"/>
              </a:lnSpc>
              <a:spcBef>
                <a:spcPts val="1600"/>
              </a:spcBef>
              <a:spcAft>
                <a:spcPts val="0"/>
              </a:spcAft>
              <a:buClr>
                <a:schemeClr val="dk2"/>
              </a:buClr>
              <a:buSzPts val="1400"/>
              <a:buFont typeface="Roboto Mono Medium"/>
              <a:buChar char="○"/>
              <a:defRPr sz="1400" b="0" i="0" u="none" strike="noStrike" cap="none">
                <a:solidFill>
                  <a:schemeClr val="dk2"/>
                </a:solidFill>
                <a:latin typeface="Roboto Mono Medium"/>
                <a:ea typeface="Roboto Mono Medium"/>
                <a:cs typeface="Roboto Mono Medium"/>
                <a:sym typeface="Roboto Mono Medium"/>
              </a:defRPr>
            </a:lvl5pPr>
            <a:lvl6pPr marL="2743200" marR="0" lvl="5" indent="-317500" algn="l" rtl="0">
              <a:lnSpc>
                <a:spcPct val="100000"/>
              </a:lnSpc>
              <a:spcBef>
                <a:spcPts val="1600"/>
              </a:spcBef>
              <a:spcAft>
                <a:spcPts val="0"/>
              </a:spcAft>
              <a:buClr>
                <a:schemeClr val="dk2"/>
              </a:buClr>
              <a:buSzPts val="1400"/>
              <a:buFont typeface="Roboto Mono Medium"/>
              <a:buChar char="■"/>
              <a:defRPr sz="1400" b="0" i="0" u="none" strike="noStrike" cap="none">
                <a:solidFill>
                  <a:schemeClr val="dk2"/>
                </a:solidFill>
                <a:latin typeface="Roboto Mono Medium"/>
                <a:ea typeface="Roboto Mono Medium"/>
                <a:cs typeface="Roboto Mono Medium"/>
                <a:sym typeface="Roboto Mono Medium"/>
              </a:defRPr>
            </a:lvl6pPr>
            <a:lvl7pPr marL="3200400" marR="0" lvl="6" indent="-317500" algn="l" rtl="0">
              <a:lnSpc>
                <a:spcPct val="100000"/>
              </a:lnSpc>
              <a:spcBef>
                <a:spcPts val="1600"/>
              </a:spcBef>
              <a:spcAft>
                <a:spcPts val="0"/>
              </a:spcAft>
              <a:buClr>
                <a:schemeClr val="dk2"/>
              </a:buClr>
              <a:buSzPts val="1400"/>
              <a:buFont typeface="Roboto Mono Medium"/>
              <a:buChar char="●"/>
              <a:defRPr sz="1400" b="0" i="0" u="none" strike="noStrike" cap="none">
                <a:solidFill>
                  <a:schemeClr val="dk2"/>
                </a:solidFill>
                <a:latin typeface="Roboto Mono Medium"/>
                <a:ea typeface="Roboto Mono Medium"/>
                <a:cs typeface="Roboto Mono Medium"/>
                <a:sym typeface="Roboto Mono Medium"/>
              </a:defRPr>
            </a:lvl7pPr>
            <a:lvl8pPr marL="3657600" marR="0" lvl="7" indent="-317500" algn="l" rtl="0">
              <a:lnSpc>
                <a:spcPct val="100000"/>
              </a:lnSpc>
              <a:spcBef>
                <a:spcPts val="1600"/>
              </a:spcBef>
              <a:spcAft>
                <a:spcPts val="0"/>
              </a:spcAft>
              <a:buClr>
                <a:schemeClr val="dk2"/>
              </a:buClr>
              <a:buSzPts val="1400"/>
              <a:buFont typeface="Roboto Mono Medium"/>
              <a:buChar char="○"/>
              <a:defRPr sz="1400" b="0" i="0" u="none" strike="noStrike" cap="none">
                <a:solidFill>
                  <a:schemeClr val="dk2"/>
                </a:solidFill>
                <a:latin typeface="Roboto Mono Medium"/>
                <a:ea typeface="Roboto Mono Medium"/>
                <a:cs typeface="Roboto Mono Medium"/>
                <a:sym typeface="Roboto Mono Medium"/>
              </a:defRPr>
            </a:lvl8pPr>
            <a:lvl9pPr marL="4114800" marR="0" lvl="8" indent="-317500" algn="l" rtl="0">
              <a:lnSpc>
                <a:spcPct val="100000"/>
              </a:lnSpc>
              <a:spcBef>
                <a:spcPts val="1600"/>
              </a:spcBef>
              <a:spcAft>
                <a:spcPts val="1600"/>
              </a:spcAft>
              <a:buClr>
                <a:schemeClr val="dk2"/>
              </a:buClr>
              <a:buSzPts val="1400"/>
              <a:buFont typeface="Roboto Mono Medium"/>
              <a:buChar char="■"/>
              <a:defRPr sz="1400" b="0" i="0" u="none" strike="noStrike" cap="none">
                <a:solidFill>
                  <a:schemeClr val="dk2"/>
                </a:solidFill>
                <a:latin typeface="Roboto Mono Medium"/>
                <a:ea typeface="Roboto Mono Medium"/>
                <a:cs typeface="Roboto Mono Medium"/>
                <a:sym typeface="Roboto Mono Medium"/>
              </a:defRPr>
            </a:lvl9pPr>
          </a:lstStyle>
          <a:p>
            <a:pPr marL="139700" indent="0">
              <a:spcAft>
                <a:spcPts val="1200"/>
              </a:spcAft>
              <a:buFont typeface="Roboto Mono Medium"/>
              <a:buNone/>
            </a:pPr>
            <a:r>
              <a:rPr lang="en-GB" sz="1800" b="1"/>
              <a:t>Think:</a:t>
            </a:r>
            <a:r>
              <a:rPr lang="en-GB" sz="1800"/>
              <a:t> Think about and research answers the following questions:</a:t>
            </a:r>
          </a:p>
          <a:p>
            <a:pPr lvl="0">
              <a:spcAft>
                <a:spcPts val="1200"/>
              </a:spcAft>
            </a:pPr>
            <a:r>
              <a:rPr lang="en-CA"/>
              <a:t>What is happening in other provinces that make people want to live and work there?</a:t>
            </a:r>
          </a:p>
          <a:p>
            <a:pPr lvl="0">
              <a:spcAft>
                <a:spcPts val="1200"/>
              </a:spcAft>
            </a:pPr>
            <a:r>
              <a:rPr lang="en-CA"/>
              <a:t>What could be developed to make New Brunswick the best place for people to choose to live and work?</a:t>
            </a:r>
          </a:p>
        </p:txBody>
      </p:sp>
      <p:pic>
        <p:nvPicPr>
          <p:cNvPr id="2" name="Google Shape;1361;p101">
            <a:extLst>
              <a:ext uri="{FF2B5EF4-FFF2-40B4-BE49-F238E27FC236}">
                <a16:creationId xmlns:a16="http://schemas.microsoft.com/office/drawing/2014/main" id="{F09F69D6-6AB0-D38F-5852-50F55FE50C96}"/>
              </a:ext>
            </a:extLst>
          </p:cNvPr>
          <p:cNvPicPr preferRelativeResize="0"/>
          <p:nvPr/>
        </p:nvPicPr>
        <p:blipFill>
          <a:blip r:embed="rId7">
            <a:alphaModFix/>
          </a:blip>
          <a:stretch>
            <a:fillRect/>
          </a:stretch>
        </p:blipFill>
        <p:spPr>
          <a:xfrm rot="20891314">
            <a:off x="3578908" y="2818035"/>
            <a:ext cx="1986188" cy="1850367"/>
          </a:xfrm>
          <a:prstGeom prst="rect">
            <a:avLst/>
          </a:prstGeom>
          <a:noFill/>
          <a:ln>
            <a:noFill/>
          </a:ln>
          <a:effectLst>
            <a:outerShdw blurRad="50800" dist="38100" dir="8100000" algn="tr" rotWithShape="0">
              <a:prstClr val="black">
                <a:alpha val="40000"/>
              </a:prstClr>
            </a:outerShdw>
          </a:effectLst>
        </p:spPr>
      </p:pic>
      <p:sp>
        <p:nvSpPr>
          <p:cNvPr id="4" name="TextBox 3">
            <a:extLst>
              <a:ext uri="{FF2B5EF4-FFF2-40B4-BE49-F238E27FC236}">
                <a16:creationId xmlns:a16="http://schemas.microsoft.com/office/drawing/2014/main" id="{1EF621EE-AEE3-9B5E-60EB-2696C6282212}"/>
              </a:ext>
            </a:extLst>
          </p:cNvPr>
          <p:cNvSpPr txBox="1"/>
          <p:nvPr/>
        </p:nvSpPr>
        <p:spPr>
          <a:xfrm rot="20830321">
            <a:off x="3810982" y="3235387"/>
            <a:ext cx="1505414" cy="1015663"/>
          </a:xfrm>
          <a:prstGeom prst="rect">
            <a:avLst/>
          </a:prstGeom>
          <a:noFill/>
        </p:spPr>
        <p:txBody>
          <a:bodyPr wrap="square" rtlCol="0">
            <a:spAutoFit/>
          </a:bodyPr>
          <a:lstStyle/>
          <a:p>
            <a:r>
              <a:rPr lang="en-CA" sz="1000"/>
              <a:t>In the THINK phase, it may be helpful to consider a perspective that is meaningful to you (an occupation, or a community issue)</a:t>
            </a:r>
          </a:p>
        </p:txBody>
      </p:sp>
      <p:sp>
        <p:nvSpPr>
          <p:cNvPr id="10" name="Rectangle 9">
            <a:extLst>
              <a:ext uri="{FF2B5EF4-FFF2-40B4-BE49-F238E27FC236}">
                <a16:creationId xmlns:a16="http://schemas.microsoft.com/office/drawing/2014/main" id="{8DD29340-560A-B8BC-27E6-AD5ED3E0B8E0}"/>
              </a:ext>
            </a:extLst>
          </p:cNvPr>
          <p:cNvSpPr/>
          <p:nvPr/>
        </p:nvSpPr>
        <p:spPr>
          <a:xfrm>
            <a:off x="0" y="4381867"/>
            <a:ext cx="9144000" cy="761633"/>
          </a:xfrm>
          <a:prstGeom prst="rect">
            <a:avLst/>
          </a:prstGeom>
          <a:solidFill>
            <a:schemeClr val="dk1">
              <a:alpha val="74000"/>
            </a:schemeClr>
          </a:solidFill>
          <a:ln>
            <a:noFill/>
          </a:ln>
        </p:spPr>
        <p:style>
          <a:lnRef idx="0">
            <a:scrgbClr r="0" g="0" b="0"/>
          </a:lnRef>
          <a:fillRef idx="0">
            <a:scrgbClr r="0" g="0" b="0"/>
          </a:fillRef>
          <a:effectRef idx="0">
            <a:scrgbClr r="0" g="0" b="0"/>
          </a:effectRef>
          <a:fontRef idx="minor">
            <a:schemeClr val="lt1"/>
          </a:fontRef>
        </p:style>
        <p:txBody>
          <a:bodyPr rtlCol="0" anchor="ctr" anchorCtr="0"/>
          <a:lstStyle/>
          <a:p>
            <a:pPr algn="ctr"/>
            <a:r>
              <a:rPr lang="en-CA" sz="2400"/>
              <a:t>Press PAUSE and discuss.</a:t>
            </a:r>
          </a:p>
        </p:txBody>
      </p:sp>
      <p:sp>
        <p:nvSpPr>
          <p:cNvPr id="11" name="Rectangle 10">
            <a:extLst>
              <a:ext uri="{FF2B5EF4-FFF2-40B4-BE49-F238E27FC236}">
                <a16:creationId xmlns:a16="http://schemas.microsoft.com/office/drawing/2014/main" id="{88E4AB1D-F19F-8926-EDEC-EB16429DBB0E}"/>
              </a:ext>
            </a:extLst>
          </p:cNvPr>
          <p:cNvSpPr/>
          <p:nvPr/>
        </p:nvSpPr>
        <p:spPr>
          <a:xfrm>
            <a:off x="0" y="4381866"/>
            <a:ext cx="9144000" cy="761633"/>
          </a:xfrm>
          <a:prstGeom prst="rect">
            <a:avLst/>
          </a:prstGeom>
          <a:solidFill>
            <a:schemeClr val="accent1">
              <a:lumMod val="75000"/>
              <a:alpha val="74000"/>
            </a:schemeClr>
          </a:solidFill>
          <a:ln>
            <a:noFill/>
          </a:ln>
        </p:spPr>
        <p:style>
          <a:lnRef idx="0">
            <a:scrgbClr r="0" g="0" b="0"/>
          </a:lnRef>
          <a:fillRef idx="0">
            <a:scrgbClr r="0" g="0" b="0"/>
          </a:fillRef>
          <a:effectRef idx="0">
            <a:scrgbClr r="0" g="0" b="0"/>
          </a:effectRef>
          <a:fontRef idx="minor">
            <a:schemeClr val="lt1"/>
          </a:fontRef>
        </p:style>
        <p:txBody>
          <a:bodyPr rtlCol="0" anchor="ctr" anchorCtr="0"/>
          <a:lstStyle/>
          <a:p>
            <a:pPr algn="ctr"/>
            <a:r>
              <a:rPr lang="en-CA" sz="2400"/>
              <a:t>Moving on!</a:t>
            </a:r>
          </a:p>
        </p:txBody>
      </p:sp>
      <p:pic>
        <p:nvPicPr>
          <p:cNvPr id="5" name="Recorded Sound">
            <a:hlinkClick r:id="" action="ppaction://media"/>
            <a:extLst>
              <a:ext uri="{FF2B5EF4-FFF2-40B4-BE49-F238E27FC236}">
                <a16:creationId xmlns:a16="http://schemas.microsoft.com/office/drawing/2014/main" id="{08AEECE0-D0F4-F7E0-6117-C069BB19FCAF}"/>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736600" y="4533899"/>
            <a:ext cx="609600" cy="609600"/>
          </a:xfrm>
          <a:prstGeom prst="rect">
            <a:avLst/>
          </a:prstGeom>
        </p:spPr>
      </p:pic>
    </p:spTree>
    <p:custDataLst>
      <p:tags r:id="rId1"/>
    </p:custDataLst>
    <p:extLst>
      <p:ext uri="{BB962C8B-B14F-4D97-AF65-F5344CB8AC3E}">
        <p14:creationId xmlns:p14="http://schemas.microsoft.com/office/powerpoint/2010/main" val="8611242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4748">
        <p15:prstTrans prst="pageCurlDouble"/>
      </p:transition>
    </mc:Choice>
    <mc:Fallback xmlns="">
      <p:transition spd="slow" advTm="3474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407"/>
                                        </p:tgtEl>
                                        <p:attrNameLst>
                                          <p:attrName>style.visibility</p:attrName>
                                        </p:attrNameLst>
                                      </p:cBhvr>
                                      <p:to>
                                        <p:strVal val="visible"/>
                                      </p:to>
                                    </p:set>
                                    <p:anim calcmode="lin" valueType="num">
                                      <p:cBhvr additive="base">
                                        <p:cTn id="7" dur="1000"/>
                                        <p:tgtEl>
                                          <p:spTgt spid="407"/>
                                        </p:tgtEl>
                                        <p:attrNameLst>
                                          <p:attrName>ppt_x</p:attrName>
                                        </p:attrNameLst>
                                      </p:cBhvr>
                                      <p:tavLst>
                                        <p:tav tm="0">
                                          <p:val>
                                            <p:strVal val="#ppt_x+1"/>
                                          </p:val>
                                        </p:tav>
                                        <p:tav tm="100000">
                                          <p:val>
                                            <p:strVal val="#ppt_x"/>
                                          </p:val>
                                        </p:tav>
                                      </p:tavLst>
                                    </p:anim>
                                  </p:childTnLst>
                                </p:cTn>
                              </p:par>
                            </p:childTnLst>
                          </p:cTn>
                        </p:par>
                        <p:par>
                          <p:cTn id="8" fill="hold">
                            <p:stCondLst>
                              <p:cond delay="1000"/>
                            </p:stCondLst>
                            <p:childTnLst>
                              <p:par>
                                <p:cTn id="9" presetID="2" presetClass="entr" presetSubtype="2"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000"/>
                                        <p:tgtEl>
                                          <p:spTgt spid="3"/>
                                        </p:tgtEl>
                                        <p:attrNameLst>
                                          <p:attrName>ppt_x</p:attrName>
                                        </p:attrNameLst>
                                      </p:cBhvr>
                                      <p:tavLst>
                                        <p:tav tm="0">
                                          <p:val>
                                            <p:strVal val="#ppt_x+1"/>
                                          </p:val>
                                        </p:tav>
                                        <p:tav tm="100000">
                                          <p:val>
                                            <p:strVal val="#ppt_x"/>
                                          </p:val>
                                        </p:tav>
                                      </p:tavLst>
                                    </p:anim>
                                  </p:childTnLst>
                                </p:cTn>
                              </p:par>
                            </p:childTnLst>
                          </p:cTn>
                        </p:par>
                        <p:par>
                          <p:cTn id="12" fill="hold">
                            <p:stCondLst>
                              <p:cond delay="2000"/>
                            </p:stCondLst>
                            <p:childTnLst>
                              <p:par>
                                <p:cTn id="13" presetID="2" presetClass="entr" presetSubtype="4"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childTnLst>
                          </p:cTn>
                        </p:par>
                        <p:par>
                          <p:cTn id="17" fill="hold">
                            <p:stCondLst>
                              <p:cond delay="2500"/>
                            </p:stCondLst>
                            <p:childTnLst>
                              <p:par>
                                <p:cTn id="18" presetID="2" presetClass="exit" presetSubtype="4" fill="hold" grpId="1" nodeType="afterEffect">
                                  <p:stCondLst>
                                    <p:cond delay="6000"/>
                                  </p:stCondLst>
                                  <p:childTnLst>
                                    <p:anim calcmode="lin" valueType="num">
                                      <p:cBhvr additive="base">
                                        <p:cTn id="19" dur="1000"/>
                                        <p:tgtEl>
                                          <p:spTgt spid="10"/>
                                        </p:tgtEl>
                                        <p:attrNameLst>
                                          <p:attrName>ppt_x</p:attrName>
                                        </p:attrNameLst>
                                      </p:cBhvr>
                                      <p:tavLst>
                                        <p:tav tm="0">
                                          <p:val>
                                            <p:strVal val="ppt_x"/>
                                          </p:val>
                                        </p:tav>
                                        <p:tav tm="100000">
                                          <p:val>
                                            <p:strVal val="ppt_x"/>
                                          </p:val>
                                        </p:tav>
                                      </p:tavLst>
                                    </p:anim>
                                    <p:anim calcmode="lin" valueType="num">
                                      <p:cBhvr additive="base">
                                        <p:cTn id="20" dur="1000"/>
                                        <p:tgtEl>
                                          <p:spTgt spid="10"/>
                                        </p:tgtEl>
                                        <p:attrNameLst>
                                          <p:attrName>ppt_y</p:attrName>
                                        </p:attrNameLst>
                                      </p:cBhvr>
                                      <p:tavLst>
                                        <p:tav tm="0">
                                          <p:val>
                                            <p:strVal val="ppt_y"/>
                                          </p:val>
                                        </p:tav>
                                        <p:tav tm="100000">
                                          <p:val>
                                            <p:strVal val="1+ppt_h/2"/>
                                          </p:val>
                                        </p:tav>
                                      </p:tavLst>
                                    </p:anim>
                                    <p:set>
                                      <p:cBhvr>
                                        <p:cTn id="21" dur="1" fill="hold">
                                          <p:stCondLst>
                                            <p:cond delay="999"/>
                                          </p:stCondLst>
                                        </p:cTn>
                                        <p:tgtEl>
                                          <p:spTgt spid="10"/>
                                        </p:tgtEl>
                                        <p:attrNameLst>
                                          <p:attrName>style.visibility</p:attrName>
                                        </p:attrNameLst>
                                      </p:cBhvr>
                                      <p:to>
                                        <p:strVal val="hidden"/>
                                      </p:to>
                                    </p:set>
                                  </p:childTnLst>
                                </p:cTn>
                              </p:par>
                            </p:childTnLst>
                          </p:cTn>
                        </p:par>
                        <p:par>
                          <p:cTn id="22" fill="hold">
                            <p:stCondLst>
                              <p:cond delay="9500"/>
                            </p:stCondLst>
                            <p:childTnLst>
                              <p:par>
                                <p:cTn id="23" presetID="2" presetClass="entr" presetSubtype="4" fill="hold" grpId="0" nodeType="afterEffect">
                                  <p:stCondLst>
                                    <p:cond delay="25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2000" fill="hold"/>
                                        <p:tgtEl>
                                          <p:spTgt spid="11"/>
                                        </p:tgtEl>
                                        <p:attrNameLst>
                                          <p:attrName>ppt_x</p:attrName>
                                        </p:attrNameLst>
                                      </p:cBhvr>
                                      <p:tavLst>
                                        <p:tav tm="0">
                                          <p:val>
                                            <p:strVal val="#ppt_x"/>
                                          </p:val>
                                        </p:tav>
                                        <p:tav tm="100000">
                                          <p:val>
                                            <p:strVal val="#ppt_x"/>
                                          </p:val>
                                        </p:tav>
                                      </p:tavLst>
                                    </p:anim>
                                    <p:anim calcmode="lin" valueType="num">
                                      <p:cBhvr additive="base">
                                        <p:cTn id="26" dur="2000" fill="hold"/>
                                        <p:tgtEl>
                                          <p:spTgt spid="11"/>
                                        </p:tgtEl>
                                        <p:attrNameLst>
                                          <p:attrName>ppt_y</p:attrName>
                                        </p:attrNameLst>
                                      </p:cBhvr>
                                      <p:tavLst>
                                        <p:tav tm="0">
                                          <p:val>
                                            <p:strVal val="1+#ppt_h/2"/>
                                          </p:val>
                                        </p:tav>
                                        <p:tav tm="100000">
                                          <p:val>
                                            <p:strVal val="#ppt_y"/>
                                          </p:val>
                                        </p:tav>
                                      </p:tavLst>
                                    </p:anim>
                                  </p:childTnLst>
                                </p:cTn>
                              </p:par>
                            </p:childTnLst>
                          </p:cTn>
                        </p:par>
                        <p:par>
                          <p:cTn id="27" fill="hold">
                            <p:stCondLst>
                              <p:cond delay="11750"/>
                            </p:stCondLst>
                            <p:childTnLst>
                              <p:par>
                                <p:cTn id="28" presetID="1" presetClass="mediacall" presetSubtype="0" fill="hold" nodeType="afterEffect">
                                  <p:stCondLst>
                                    <p:cond delay="0"/>
                                  </p:stCondLst>
                                  <p:childTnLst>
                                    <p:cmd type="call" cmd="playFrom(0.0)">
                                      <p:cBhvr>
                                        <p:cTn id="29" dur="4111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5"/>
                </p:tgtEl>
              </p:cMediaNode>
            </p:audio>
          </p:childTnLst>
        </p:cTn>
      </p:par>
    </p:tnLst>
    <p:bldLst>
      <p:bldP spid="10" grpId="0" animBg="1"/>
      <p:bldP spid="10" grpId="1" animBg="1"/>
      <p:bldP spid="11" grpId="0" animBg="1"/>
    </p:bldLst>
  </p:timing>
  <p:extLst>
    <p:ext uri="{6950BFC3-D8DA-4A85-94F7-54DA5524770B}">
      <p188:commentRel xmlns:p188="http://schemas.microsoft.com/office/powerpoint/2018/8/main" r:id="rId6"/>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407" name="Google Shape;407;p55"/>
          <p:cNvSpPr txBox="1">
            <a:spLocks noGrp="1"/>
          </p:cNvSpPr>
          <p:nvPr>
            <p:ph type="body" idx="2"/>
          </p:nvPr>
        </p:nvSpPr>
        <p:spPr>
          <a:prstGeom prst="rect">
            <a:avLst/>
          </a:prstGeom>
        </p:spPr>
        <p:txBody>
          <a:bodyPr spcFirstLastPara="1" wrap="square" lIns="91425" tIns="91425" rIns="91425" bIns="91425" anchor="ctr" anchorCtr="0">
            <a:noAutofit/>
          </a:bodyPr>
          <a:lstStyle/>
          <a:p>
            <a:pPr lvl="0">
              <a:spcAft>
                <a:spcPts val="1200"/>
              </a:spcAft>
            </a:pPr>
            <a:r>
              <a:rPr lang="en-CA" sz="1800"/>
              <a:t>What is happening in other provinces that make people want to live and work there?</a:t>
            </a:r>
          </a:p>
          <a:p>
            <a:pPr lvl="0">
              <a:spcAft>
                <a:spcPts val="1200"/>
              </a:spcAft>
            </a:pPr>
            <a:r>
              <a:rPr lang="en-CA" sz="1800"/>
              <a:t>What could be developed to make New Brunswick the best place for people to choose to live and work?</a:t>
            </a:r>
          </a:p>
        </p:txBody>
      </p:sp>
      <p:sp>
        <p:nvSpPr>
          <p:cNvPr id="408" name="Google Shape;408;p55"/>
          <p:cNvSpPr txBox="1">
            <a:spLocks noGrp="1"/>
          </p:cNvSpPr>
          <p:nvPr>
            <p:ph type="title"/>
          </p:nvPr>
        </p:nvSpPr>
        <p:spPr>
          <a:xfrm>
            <a:off x="1002324" y="711181"/>
            <a:ext cx="3096951"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What we learned and discovered</a:t>
            </a:r>
            <a:endParaRPr/>
          </a:p>
        </p:txBody>
      </p:sp>
    </p:spTree>
    <p:custDataLst>
      <p:tags r:id="rId1"/>
    </p:custDataLst>
    <p:extLst>
      <p:ext uri="{BB962C8B-B14F-4D97-AF65-F5344CB8AC3E}">
        <p14:creationId xmlns:p14="http://schemas.microsoft.com/office/powerpoint/2010/main" val="22734868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104538">
        <p15:prstTrans prst="pageCurlDouble"/>
      </p:transition>
    </mc:Choice>
    <mc:Fallback xmlns="">
      <p:transition spd="slow" advTm="10453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407"/>
                                        </p:tgtEl>
                                        <p:attrNameLst>
                                          <p:attrName>style.visibility</p:attrName>
                                        </p:attrNameLst>
                                      </p:cBhvr>
                                      <p:to>
                                        <p:strVal val="visible"/>
                                      </p:to>
                                    </p:set>
                                    <p:anim calcmode="lin" valueType="num">
                                      <p:cBhvr additive="base">
                                        <p:cTn id="7" dur="1000"/>
                                        <p:tgtEl>
                                          <p:spTgt spid="407"/>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DESIGN_ID_NOTEBOOK LESSON BY SLIDESGO" val="k1kPbVR7"/>
  <p:tag name="ARTICULATE_SLIDE_THUMBNAIL_REFRESH" val="1"/>
  <p:tag name="ARTICULATE_SLIDE_COUNT" val="24"/>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Notebook Lesson by Slidesgo">
  <a:themeElements>
    <a:clrScheme name="Custom 3">
      <a:dk1>
        <a:sysClr val="windowText" lastClr="000000"/>
      </a:dk1>
      <a:lt1>
        <a:sysClr val="window" lastClr="FFFFFF"/>
      </a:lt1>
      <a:dk2>
        <a:srgbClr val="444D26"/>
      </a:dk2>
      <a:lt2>
        <a:srgbClr val="FEFAC9"/>
      </a:lt2>
      <a:accent1>
        <a:srgbClr val="92D050"/>
      </a:accent1>
      <a:accent2>
        <a:srgbClr val="C00000"/>
      </a:accent2>
      <a:accent3>
        <a:srgbClr val="E7BC29"/>
      </a:accent3>
      <a:accent4>
        <a:srgbClr val="D092A7"/>
      </a:accent4>
      <a:accent5>
        <a:srgbClr val="9C85C0"/>
      </a:accent5>
      <a:accent6>
        <a:srgbClr val="809EC2"/>
      </a:accent6>
      <a:hlink>
        <a:srgbClr val="8E58B6"/>
      </a:hlink>
      <a:folHlink>
        <a:srgbClr val="7F6F6F"/>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f17a919e-01ca-4fd0-9e94-71d11054cc71" xsi:nil="true"/>
    <lcf76f155ced4ddcb4097134ff3c332f xmlns="910e2987-a07c-467f-8649-c54974ce52d6">
      <Terms xmlns="http://schemas.microsoft.com/office/infopath/2007/PartnerControls"/>
    </lcf76f155ced4ddcb4097134ff3c332f>
    <MediaLengthInSeconds xmlns="910e2987-a07c-467f-8649-c54974ce52d6"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E1BEC7B3BD91142A9510FDBB430B067" ma:contentTypeVersion="14" ma:contentTypeDescription="Create a new document." ma:contentTypeScope="" ma:versionID="f66203685d3fe7fac923632fb90614eb">
  <xsd:schema xmlns:xsd="http://www.w3.org/2001/XMLSchema" xmlns:xs="http://www.w3.org/2001/XMLSchema" xmlns:p="http://schemas.microsoft.com/office/2006/metadata/properties" xmlns:ns2="910e2987-a07c-467f-8649-c54974ce52d6" xmlns:ns3="f17a919e-01ca-4fd0-9e94-71d11054cc71" targetNamespace="http://schemas.microsoft.com/office/2006/metadata/properties" ma:root="true" ma:fieldsID="957faac75a1fe5f143f8096ca91e769d" ns2:_="" ns3:_="">
    <xsd:import namespace="910e2987-a07c-467f-8649-c54974ce52d6"/>
    <xsd:import namespace="f17a919e-01ca-4fd0-9e94-71d11054cc71"/>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GenerationTime" minOccurs="0"/>
                <xsd:element ref="ns2:MediaServiceEventHashCode" minOccurs="0"/>
                <xsd:element ref="ns2:MediaLengthInSeconds" minOccurs="0"/>
                <xsd:element ref="ns2:MediaServiceDateTaken" minOccurs="0"/>
                <xsd:element ref="ns2:lcf76f155ced4ddcb4097134ff3c332f" minOccurs="0"/>
                <xsd:element ref="ns3:TaxCatchAll" minOccurs="0"/>
                <xsd:element ref="ns2:MediaServiceOCR"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10e2987-a07c-467f-8649-c54974ce52d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DateTaken" ma:index="15" nillable="true" ma:displayName="MediaServiceDateTaken" ma:hidden="true" ma:indexed="true" ma:internalName="MediaServiceDateTaken"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b0a5b405-0a0e-4636-9da2-1486f19a24ef"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17a919e-01ca-4fd0-9e94-71d11054cc71"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c1c8236e-3e61-40d0-a2cc-3b2ef0718ecb}" ma:internalName="TaxCatchAll" ma:showField="CatchAllData" ma:web="f17a919e-01ca-4fd0-9e94-71d11054cc71">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C1104F0-7221-4603-87EC-E2CCCE41457D}">
  <ds:schemaRefs>
    <ds:schemaRef ds:uri="http://schemas.microsoft.com/sharepoint/v3/contenttype/forms"/>
  </ds:schemaRefs>
</ds:datastoreItem>
</file>

<file path=customXml/itemProps2.xml><?xml version="1.0" encoding="utf-8"?>
<ds:datastoreItem xmlns:ds="http://schemas.openxmlformats.org/officeDocument/2006/customXml" ds:itemID="{140F20E3-254F-46E6-A130-E12925816DFA}">
  <ds:schemaRefs>
    <ds:schemaRef ds:uri="http://schemas.microsoft.com/office/2006/metadata/properties"/>
    <ds:schemaRef ds:uri="http://schemas.microsoft.com/office/infopath/2007/PartnerControls"/>
    <ds:schemaRef ds:uri="f17a919e-01ca-4fd0-9e94-71d11054cc71"/>
    <ds:schemaRef ds:uri="910e2987-a07c-467f-8649-c54974ce52d6"/>
  </ds:schemaRefs>
</ds:datastoreItem>
</file>

<file path=customXml/itemProps3.xml><?xml version="1.0" encoding="utf-8"?>
<ds:datastoreItem xmlns:ds="http://schemas.openxmlformats.org/officeDocument/2006/customXml" ds:itemID="{47602D34-0B47-4A9E-A6B8-F9F8652ED9D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10e2987-a07c-467f-8649-c54974ce52d6"/>
    <ds:schemaRef ds:uri="f17a919e-01ca-4fd0-9e94-71d11054cc7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160</TotalTime>
  <Words>4333</Words>
  <Application>Microsoft Office PowerPoint</Application>
  <PresentationFormat>On-screen Show (16:9)</PresentationFormat>
  <Paragraphs>252</Paragraphs>
  <Slides>22</Slides>
  <Notes>22</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22</vt:i4>
      </vt:variant>
    </vt:vector>
  </HeadingPairs>
  <TitlesOfParts>
    <vt:vector size="30" baseType="lpstr">
      <vt:lpstr>Söhne</vt:lpstr>
      <vt:lpstr>Coming Soon</vt:lpstr>
      <vt:lpstr>Arial</vt:lpstr>
      <vt:lpstr>Roboto Mono Medium</vt:lpstr>
      <vt:lpstr>Nunito Sans Light</vt:lpstr>
      <vt:lpstr>Anonymous Pro</vt:lpstr>
      <vt:lpstr>Concert One</vt:lpstr>
      <vt:lpstr>Notebook Lesson by Slidesgo</vt:lpstr>
      <vt:lpstr>Choose New Brunswick?</vt:lpstr>
      <vt:lpstr>1. Engage</vt:lpstr>
      <vt:lpstr>ENGAGE</vt:lpstr>
      <vt:lpstr>PowerPoint Presentation</vt:lpstr>
      <vt:lpstr>Ask Around</vt:lpstr>
      <vt:lpstr>What we think and know</vt:lpstr>
      <vt:lpstr>EXPLORE</vt:lpstr>
      <vt:lpstr>Think-Pair-Share</vt:lpstr>
      <vt:lpstr>What we learned and discovered</vt:lpstr>
      <vt:lpstr>EXPLAIN</vt:lpstr>
      <vt:lpstr>PowerPoint Presentation</vt:lpstr>
      <vt:lpstr>PowerPoint Presentation</vt:lpstr>
      <vt:lpstr>PowerPoint Presentation</vt:lpstr>
      <vt:lpstr>ELABORATE</vt:lpstr>
      <vt:lpstr>Choosing a Solution</vt:lpstr>
      <vt:lpstr>PowerPoint Presentation</vt:lpstr>
      <vt:lpstr>PowerPoint Presentation</vt:lpstr>
      <vt:lpstr>PowerPoint Presentation</vt:lpstr>
      <vt:lpstr>ELABORATE</vt:lpstr>
      <vt:lpstr>Get Planning!</vt:lpstr>
      <vt:lpstr>Plan your Pitch</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NOTEBOOK LESSON</dc:title>
  <cp:lastModifiedBy>Emily Worthen</cp:lastModifiedBy>
  <cp:revision>1</cp:revision>
  <dcterms:modified xsi:type="dcterms:W3CDTF">2024-12-18T01:28:17Z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906194EC-54A0-43D2-8F0F-ACB6550F20B7</vt:lpwstr>
  </property>
  <property fmtid="{D5CDD505-2E9C-101B-9397-08002B2CF9AE}" pid="3" name="ArticulatePath">
    <vt:lpwstr>https://ccdffcdc-my.sharepoint.com/personal/r_mccarthy_ccdf_ca/Documents/Real World LMI/2023-24/Challenge Template 1</vt:lpwstr>
  </property>
  <property fmtid="{D5CDD505-2E9C-101B-9397-08002B2CF9AE}" pid="4" name="MediaServiceImageTags">
    <vt:lpwstr/>
  </property>
  <property fmtid="{D5CDD505-2E9C-101B-9397-08002B2CF9AE}" pid="5" name="ContentTypeId">
    <vt:lpwstr>0x0101002E1BEC7B3BD91142A9510FDBB430B067</vt:lpwstr>
  </property>
  <property fmtid="{D5CDD505-2E9C-101B-9397-08002B2CF9AE}" pid="6" name="ComplianceAssetId">
    <vt:lpwstr/>
  </property>
  <property fmtid="{D5CDD505-2E9C-101B-9397-08002B2CF9AE}" pid="7" name="_ExtendedDescription">
    <vt:lpwstr/>
  </property>
  <property fmtid="{D5CDD505-2E9C-101B-9397-08002B2CF9AE}" pid="8" name="_activity">
    <vt:lpwstr>{"FileActivityType":"9","FileActivityTimeStamp":"2024-02-09T21:49:07.253Z","FileActivityUsersOnPage":[{"DisplayName":"Rebecca McCarthy","Id":"r.mccarthy@ccdf.ca"},{"DisplayName":"Rebecca McCarthy","Id":"r.mccarthy@ccdf.ca"}],"FileActivityNavigationId":null}</vt:lpwstr>
  </property>
  <property fmtid="{D5CDD505-2E9C-101B-9397-08002B2CF9AE}" pid="9" name="TriggerFlowInfo">
    <vt:lpwstr/>
  </property>
  <property fmtid="{D5CDD505-2E9C-101B-9397-08002B2CF9AE}" pid="10" name="xd_ProgID">
    <vt:lpwstr/>
  </property>
  <property fmtid="{D5CDD505-2E9C-101B-9397-08002B2CF9AE}" pid="11" name="TemplateUrl">
    <vt:lpwstr/>
  </property>
  <property fmtid="{D5CDD505-2E9C-101B-9397-08002B2CF9AE}" pid="12" name="xd_Signature">
    <vt:lpwstr/>
  </property>
</Properties>
</file>