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4"/>
  </p:sldMasterIdLst>
  <p:notesMasterIdLst>
    <p:notesMasterId r:id="rId22"/>
  </p:notesMasterIdLst>
  <p:sldIdLst>
    <p:sldId id="256" r:id="rId5"/>
    <p:sldId id="258" r:id="rId6"/>
    <p:sldId id="259" r:id="rId7"/>
    <p:sldId id="262" r:id="rId8"/>
    <p:sldId id="586" r:id="rId9"/>
    <p:sldId id="264" r:id="rId10"/>
    <p:sldId id="265" r:id="rId11"/>
    <p:sldId id="270" r:id="rId12"/>
    <p:sldId id="269" r:id="rId13"/>
    <p:sldId id="267" r:id="rId14"/>
    <p:sldId id="271" r:id="rId15"/>
    <p:sldId id="577" r:id="rId16"/>
    <p:sldId id="580" r:id="rId17"/>
    <p:sldId id="579" r:id="rId18"/>
    <p:sldId id="260" r:id="rId19"/>
    <p:sldId id="581" r:id="rId20"/>
    <p:sldId id="584" r:id="rId21"/>
  </p:sldIdLst>
  <p:sldSz cx="9144000" cy="5143500" type="screen16x9"/>
  <p:notesSz cx="6858000" cy="9144000"/>
  <p:embeddedFontLst>
    <p:embeddedFont>
      <p:font typeface="Concert One" pitchFamily="2" charset="0"/>
      <p:regular r:id="rId23"/>
    </p:embeddedFont>
    <p:embeddedFont>
      <p:font typeface="Roboto Mono Medium" panose="00000009000000000000" pitchFamily="49" charset="0"/>
      <p:regular r:id="rId24"/>
      <p:bold r:id="rId25"/>
      <p:italic r:id="rId26"/>
      <p:boldItalic r:id="rId27"/>
    </p:embeddedFont>
  </p:embeddedFontLst>
  <p:custDataLst>
    <p:tags r:id="rId2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7D5F12-A40C-2699-2046-ABB55840CC76}" name="emily.wilcox@gnb.ca" initials="em" userId="S::urn:spo:guest#emily.wilcox@gnb.ca::" providerId="AD"/>
  <p188:author id="{85E5D612-7051-8359-3865-B4E0C13E583B}" name="Trina Stanford" initials="TS" userId="S::t.stanford@ccdf.ca::3eee52b2-e90b-48c6-a85d-26c1211d16b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1593F0-5D3A-4331-9809-D3D1A6EE305C}" v="3" dt="2024-03-06T19:27:11.808"/>
  </p1510:revLst>
</p1510:revInfo>
</file>

<file path=ppt/tableStyles.xml><?xml version="1.0" encoding="utf-8"?>
<a:tblStyleLst xmlns:a="http://schemas.openxmlformats.org/drawingml/2006/main" def="{F1D1F36A-F98D-4823-8757-CAABC932FA35}">
  <a:tblStyle styleId="{F1D1F36A-F98D-4823-8757-CAABC932FA3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72" y="10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na Stanford" userId="S::t.stanford@ccdf.ca::3eee52b2-e90b-48c6-a85d-26c1211d16bf" providerId="AD" clId="Web-{68603595-804D-06E8-9275-949AA2EE34B8}"/>
    <pc:docChg chg="modSld">
      <pc:chgData name="Trina Stanford" userId="S::t.stanford@ccdf.ca::3eee52b2-e90b-48c6-a85d-26c1211d16bf" providerId="AD" clId="Web-{68603595-804D-06E8-9275-949AA2EE34B8}" dt="2024-02-27T18:36:33.517" v="19"/>
      <pc:docMkLst>
        <pc:docMk/>
      </pc:docMkLst>
      <pc:sldChg chg="modCm modNotes">
        <pc:chgData name="Trina Stanford" userId="S::t.stanford@ccdf.ca::3eee52b2-e90b-48c6-a85d-26c1211d16bf" providerId="AD" clId="Web-{68603595-804D-06E8-9275-949AA2EE34B8}" dt="2024-02-27T18:36:33.517" v="19"/>
        <pc:sldMkLst>
          <pc:docMk/>
          <pc:sldMk cId="4078937749" sldId="581"/>
        </pc:sldMkLst>
        <pc:extLst>
          <p:ext xmlns:p="http://schemas.openxmlformats.org/presentationml/2006/main" uri="{D6D511B9-2390-475A-947B-AFAB55BFBCF1}">
            <pc226:cmChg xmlns:pc226="http://schemas.microsoft.com/office/powerpoint/2022/06/main/command" chg="">
              <pc226:chgData name="Trina Stanford" userId="S::t.stanford@ccdf.ca::3eee52b2-e90b-48c6-a85d-26c1211d16bf" providerId="AD" clId="Web-{68603595-804D-06E8-9275-949AA2EE34B8}" dt="2024-02-27T18:36:33.517" v="19"/>
              <pc2:cmMkLst xmlns:pc2="http://schemas.microsoft.com/office/powerpoint/2019/9/main/command">
                <pc:docMk/>
                <pc:sldMk cId="4078937749" sldId="581"/>
                <pc2:cmMk id="{CD2DC621-5D8B-4506-9378-9059E00FB7D3}"/>
              </pc2:cmMkLst>
              <pc226:cmRplyChg chg="add">
                <pc226:chgData name="Trina Stanford" userId="S::t.stanford@ccdf.ca::3eee52b2-e90b-48c6-a85d-26c1211d16bf" providerId="AD" clId="Web-{68603595-804D-06E8-9275-949AA2EE34B8}" dt="2024-02-27T18:36:33.517" v="19"/>
                <pc2:cmRplyMkLst xmlns:pc2="http://schemas.microsoft.com/office/powerpoint/2019/9/main/command">
                  <pc:docMk/>
                  <pc:sldMk cId="4078937749" sldId="581"/>
                  <pc2:cmMk id="{CD2DC621-5D8B-4506-9378-9059E00FB7D3}"/>
                  <pc2:cmRplyMk id="{7F6F0A06-E716-4E76-8DBE-BE9328C5A90E}"/>
                </pc2:cmRplyMkLst>
              </pc226:cmRplyChg>
            </pc226:cmChg>
          </p:ext>
        </pc:extLst>
      </pc:sldChg>
    </pc:docChg>
  </pc:docChgLst>
  <pc:docChgLst>
    <pc:chgData name="emily.wilcox@gnb.ca" userId="S::urn:spo:guest#emily.wilcox@gnb.ca::" providerId="AD" clId="Web-{F476AB2B-B39F-F6C4-C598-16786C80A9BF}"/>
    <pc:docChg chg="mod modSld">
      <pc:chgData name="emily.wilcox@gnb.ca" userId="S::urn:spo:guest#emily.wilcox@gnb.ca::" providerId="AD" clId="Web-{F476AB2B-B39F-F6C4-C598-16786C80A9BF}" dt="2024-02-26T13:23:42.216" v="21"/>
      <pc:docMkLst>
        <pc:docMk/>
      </pc:docMkLst>
      <pc:sldChg chg="modNotes">
        <pc:chgData name="emily.wilcox@gnb.ca" userId="S::urn:spo:guest#emily.wilcox@gnb.ca::" providerId="AD" clId="Web-{F476AB2B-B39F-F6C4-C598-16786C80A9BF}" dt="2024-02-26T12:52:47.846" v="8"/>
        <pc:sldMkLst>
          <pc:docMk/>
          <pc:sldMk cId="0" sldId="256"/>
        </pc:sldMkLst>
      </pc:sldChg>
      <pc:sldChg chg="modSp">
        <pc:chgData name="emily.wilcox@gnb.ca" userId="S::urn:spo:guest#emily.wilcox@gnb.ca::" providerId="AD" clId="Web-{F476AB2B-B39F-F6C4-C598-16786C80A9BF}" dt="2024-02-26T12:55:27.676" v="11" actId="20577"/>
        <pc:sldMkLst>
          <pc:docMk/>
          <pc:sldMk cId="0" sldId="264"/>
        </pc:sldMkLst>
        <pc:spChg chg="mod">
          <ac:chgData name="emily.wilcox@gnb.ca" userId="S::urn:spo:guest#emily.wilcox@gnb.ca::" providerId="AD" clId="Web-{F476AB2B-B39F-F6C4-C598-16786C80A9BF}" dt="2024-02-26T12:55:27.676" v="11" actId="20577"/>
          <ac:spMkLst>
            <pc:docMk/>
            <pc:sldMk cId="0" sldId="264"/>
            <ac:spMk id="407" creationId="{00000000-0000-0000-0000-000000000000}"/>
          </ac:spMkLst>
        </pc:spChg>
      </pc:sldChg>
      <pc:sldChg chg="addCm modNotes">
        <pc:chgData name="emily.wilcox@gnb.ca" userId="S::urn:spo:guest#emily.wilcox@gnb.ca::" providerId="AD" clId="Web-{F476AB2B-B39F-F6C4-C598-16786C80A9BF}" dt="2024-02-26T12:58:17.881" v="14"/>
        <pc:sldMkLst>
          <pc:docMk/>
          <pc:sldMk cId="98554563" sldId="270"/>
        </pc:sldMkLst>
        <pc:extLst>
          <p:ext xmlns:p="http://schemas.openxmlformats.org/presentationml/2006/main" uri="{D6D511B9-2390-475A-947B-AFAB55BFBCF1}">
            <pc226:cmChg xmlns:pc226="http://schemas.microsoft.com/office/powerpoint/2022/06/main/command" chg="add">
              <pc226:chgData name="emily.wilcox@gnb.ca" userId="S::urn:spo:guest#emily.wilcox@gnb.ca::" providerId="AD" clId="Web-{F476AB2B-B39F-F6C4-C598-16786C80A9BF}" dt="2024-02-26T12:58:17.881" v="14"/>
              <pc2:cmMkLst xmlns:pc2="http://schemas.microsoft.com/office/powerpoint/2019/9/main/command">
                <pc:docMk/>
                <pc:sldMk cId="98554563" sldId="270"/>
                <pc2:cmMk id="{CCD1AEF9-D9AC-427C-A7D5-0FB88C26A3D6}"/>
              </pc2:cmMkLst>
            </pc226:cmChg>
          </p:ext>
        </pc:extLst>
      </pc:sldChg>
      <pc:sldChg chg="modNotes">
        <pc:chgData name="emily.wilcox@gnb.ca" userId="S::urn:spo:guest#emily.wilcox@gnb.ca::" providerId="AD" clId="Web-{F476AB2B-B39F-F6C4-C598-16786C80A9BF}" dt="2024-02-26T13:20:48.588" v="20"/>
        <pc:sldMkLst>
          <pc:docMk/>
          <pc:sldMk cId="4158988484" sldId="580"/>
        </pc:sldMkLst>
      </pc:sldChg>
      <pc:sldChg chg="addCm">
        <pc:chgData name="emily.wilcox@gnb.ca" userId="S::urn:spo:guest#emily.wilcox@gnb.ca::" providerId="AD" clId="Web-{F476AB2B-B39F-F6C4-C598-16786C80A9BF}" dt="2024-02-26T13:23:42.216" v="21"/>
        <pc:sldMkLst>
          <pc:docMk/>
          <pc:sldMk cId="4078937749" sldId="581"/>
        </pc:sldMkLst>
        <pc:extLst>
          <p:ext xmlns:p="http://schemas.openxmlformats.org/presentationml/2006/main" uri="{D6D511B9-2390-475A-947B-AFAB55BFBCF1}">
            <pc226:cmChg xmlns:pc226="http://schemas.microsoft.com/office/powerpoint/2022/06/main/command" chg="add">
              <pc226:chgData name="emily.wilcox@gnb.ca" userId="S::urn:spo:guest#emily.wilcox@gnb.ca::" providerId="AD" clId="Web-{F476AB2B-B39F-F6C4-C598-16786C80A9BF}" dt="2024-02-26T13:23:42.216" v="21"/>
              <pc2:cmMkLst xmlns:pc2="http://schemas.microsoft.com/office/powerpoint/2019/9/main/command">
                <pc:docMk/>
                <pc:sldMk cId="4078937749" sldId="581"/>
                <pc2:cmMk id="{CD2DC621-5D8B-4506-9378-9059E00FB7D3}"/>
              </pc2:cmMkLst>
            </pc226:cmChg>
          </p:ext>
        </pc:extLst>
      </pc:sldChg>
    </pc:docChg>
  </pc:docChgLst>
  <pc:docChgLst>
    <pc:chgData name="Emily Worthen" userId="709f8fea-2bbb-4230-ae79-fb48f1fa27db" providerId="ADAL" clId="{79280A9F-4AE7-4BB0-9458-595B7E843AD9}"/>
    <pc:docChg chg="undo custSel modSld">
      <pc:chgData name="Emily Worthen" userId="709f8fea-2bbb-4230-ae79-fb48f1fa27db" providerId="ADAL" clId="{79280A9F-4AE7-4BB0-9458-595B7E843AD9}" dt="2024-03-04T16:31:17.363" v="27" actId="20577"/>
      <pc:docMkLst>
        <pc:docMk/>
      </pc:docMkLst>
      <pc:sldChg chg="addSp delSp modSp mod">
        <pc:chgData name="Emily Worthen" userId="709f8fea-2bbb-4230-ae79-fb48f1fa27db" providerId="ADAL" clId="{79280A9F-4AE7-4BB0-9458-595B7E843AD9}" dt="2024-03-04T16:31:17.363" v="27" actId="20577"/>
        <pc:sldMkLst>
          <pc:docMk/>
          <pc:sldMk cId="0" sldId="256"/>
        </pc:sldMkLst>
        <pc:spChg chg="mod">
          <ac:chgData name="Emily Worthen" userId="709f8fea-2bbb-4230-ae79-fb48f1fa27db" providerId="ADAL" clId="{79280A9F-4AE7-4BB0-9458-595B7E843AD9}" dt="2024-03-04T16:31:17.363" v="27" actId="20577"/>
          <ac:spMkLst>
            <pc:docMk/>
            <pc:sldMk cId="0" sldId="256"/>
            <ac:spMk id="309" creationId="{00000000-0000-0000-0000-000000000000}"/>
          </ac:spMkLst>
        </pc:spChg>
        <pc:picChg chg="add del">
          <ac:chgData name="Emily Worthen" userId="709f8fea-2bbb-4230-ae79-fb48f1fa27db" providerId="ADAL" clId="{79280A9F-4AE7-4BB0-9458-595B7E843AD9}" dt="2024-03-04T16:30:14.333" v="14" actId="478"/>
          <ac:picMkLst>
            <pc:docMk/>
            <pc:sldMk cId="0" sldId="256"/>
            <ac:picMk id="3" creationId="{F04D2322-F1F2-A8A1-E67D-A5EA3DCA37FF}"/>
          </ac:picMkLst>
        </pc:picChg>
      </pc:sldChg>
    </pc:docChg>
  </pc:docChgLst>
  <pc:docChgLst>
    <pc:chgData name="Trina Stanford" userId="3eee52b2-e90b-48c6-a85d-26c1211d16bf" providerId="ADAL" clId="{281593F0-5D3A-4331-9809-D3D1A6EE305C}"/>
    <pc:docChg chg="undo custSel addSld delSld modSld">
      <pc:chgData name="Trina Stanford" userId="3eee52b2-e90b-48c6-a85d-26c1211d16bf" providerId="ADAL" clId="{281593F0-5D3A-4331-9809-D3D1A6EE305C}" dt="2024-03-06T19:28:58.518" v="23" actId="478"/>
      <pc:docMkLst>
        <pc:docMk/>
      </pc:docMkLst>
      <pc:sldChg chg="delSp mod">
        <pc:chgData name="Trina Stanford" userId="3eee52b2-e90b-48c6-a85d-26c1211d16bf" providerId="ADAL" clId="{281593F0-5D3A-4331-9809-D3D1A6EE305C}" dt="2024-03-05T18:37:57.671" v="5" actId="478"/>
        <pc:sldMkLst>
          <pc:docMk/>
          <pc:sldMk cId="0" sldId="256"/>
        </pc:sldMkLst>
        <pc:picChg chg="del">
          <ac:chgData name="Trina Stanford" userId="3eee52b2-e90b-48c6-a85d-26c1211d16bf" providerId="ADAL" clId="{281593F0-5D3A-4331-9809-D3D1A6EE305C}" dt="2024-03-05T18:37:57.671" v="5" actId="478"/>
          <ac:picMkLst>
            <pc:docMk/>
            <pc:sldMk cId="0" sldId="256"/>
            <ac:picMk id="3" creationId="{F04D2322-F1F2-A8A1-E67D-A5EA3DCA37FF}"/>
          </ac:picMkLst>
        </pc:picChg>
      </pc:sldChg>
      <pc:sldChg chg="delSp mod">
        <pc:chgData name="Trina Stanford" userId="3eee52b2-e90b-48c6-a85d-26c1211d16bf" providerId="ADAL" clId="{281593F0-5D3A-4331-9809-D3D1A6EE305C}" dt="2024-03-05T18:38:01.941" v="6" actId="478"/>
        <pc:sldMkLst>
          <pc:docMk/>
          <pc:sldMk cId="0" sldId="259"/>
        </pc:sldMkLst>
        <pc:picChg chg="del">
          <ac:chgData name="Trina Stanford" userId="3eee52b2-e90b-48c6-a85d-26c1211d16bf" providerId="ADAL" clId="{281593F0-5D3A-4331-9809-D3D1A6EE305C}" dt="2024-03-05T18:38:01.941" v="6" actId="478"/>
          <ac:picMkLst>
            <pc:docMk/>
            <pc:sldMk cId="0" sldId="259"/>
            <ac:picMk id="5" creationId="{344E2175-8F56-E38D-4F39-E1E9E5D3448D}"/>
          </ac:picMkLst>
        </pc:picChg>
      </pc:sldChg>
      <pc:sldChg chg="addSp delSp add del mod addAnim delAnim">
        <pc:chgData name="Trina Stanford" userId="3eee52b2-e90b-48c6-a85d-26c1211d16bf" providerId="ADAL" clId="{281593F0-5D3A-4331-9809-D3D1A6EE305C}" dt="2024-03-06T19:28:58.518" v="23" actId="478"/>
        <pc:sldMkLst>
          <pc:docMk/>
          <pc:sldMk cId="0" sldId="260"/>
        </pc:sldMkLst>
        <pc:spChg chg="add del">
          <ac:chgData name="Trina Stanford" userId="3eee52b2-e90b-48c6-a85d-26c1211d16bf" providerId="ADAL" clId="{281593F0-5D3A-4331-9809-D3D1A6EE305C}" dt="2024-03-05T19:32:46.013" v="14" actId="478"/>
          <ac:spMkLst>
            <pc:docMk/>
            <pc:sldMk cId="0" sldId="260"/>
            <ac:spMk id="2" creationId="{4E687BEC-5043-AF5D-85A2-92BC774B11FD}"/>
          </ac:spMkLst>
        </pc:spChg>
        <pc:picChg chg="del">
          <ac:chgData name="Trina Stanford" userId="3eee52b2-e90b-48c6-a85d-26c1211d16bf" providerId="ADAL" clId="{281593F0-5D3A-4331-9809-D3D1A6EE305C}" dt="2024-03-06T19:28:58.518" v="23" actId="478"/>
          <ac:picMkLst>
            <pc:docMk/>
            <pc:sldMk cId="0" sldId="260"/>
            <ac:picMk id="20" creationId="{C71C69E8-21D4-6C91-A99A-2DCA6C1E620B}"/>
          </ac:picMkLst>
        </pc:picChg>
      </pc:sldChg>
      <pc:sldChg chg="delSp mod">
        <pc:chgData name="Trina Stanford" userId="3eee52b2-e90b-48c6-a85d-26c1211d16bf" providerId="ADAL" clId="{281593F0-5D3A-4331-9809-D3D1A6EE305C}" dt="2024-03-05T18:38:08.086" v="7" actId="478"/>
        <pc:sldMkLst>
          <pc:docMk/>
          <pc:sldMk cId="0" sldId="264"/>
        </pc:sldMkLst>
        <pc:picChg chg="del">
          <ac:chgData name="Trina Stanford" userId="3eee52b2-e90b-48c6-a85d-26c1211d16bf" providerId="ADAL" clId="{281593F0-5D3A-4331-9809-D3D1A6EE305C}" dt="2024-03-05T18:38:08.086" v="7" actId="478"/>
          <ac:picMkLst>
            <pc:docMk/>
            <pc:sldMk cId="0" sldId="264"/>
            <ac:picMk id="5" creationId="{5C5D0387-22AE-1F9E-34F5-0E8FE8E59774}"/>
          </ac:picMkLst>
        </pc:picChg>
      </pc:sldChg>
      <pc:sldChg chg="delSp mod">
        <pc:chgData name="Trina Stanford" userId="3eee52b2-e90b-48c6-a85d-26c1211d16bf" providerId="ADAL" clId="{281593F0-5D3A-4331-9809-D3D1A6EE305C}" dt="2024-03-05T17:58:41.938" v="4" actId="478"/>
        <pc:sldMkLst>
          <pc:docMk/>
          <pc:sldMk cId="1908485045" sldId="265"/>
        </pc:sldMkLst>
        <pc:picChg chg="del">
          <ac:chgData name="Trina Stanford" userId="3eee52b2-e90b-48c6-a85d-26c1211d16bf" providerId="ADAL" clId="{281593F0-5D3A-4331-9809-D3D1A6EE305C}" dt="2024-03-05T17:58:41.938" v="4" actId="478"/>
          <ac:picMkLst>
            <pc:docMk/>
            <pc:sldMk cId="1908485045" sldId="265"/>
            <ac:picMk id="5" creationId="{6401A420-9A91-C0E3-F5BF-63275535DCC9}"/>
          </ac:picMkLst>
        </pc:picChg>
      </pc:sldChg>
      <pc:sldChg chg="del">
        <pc:chgData name="Trina Stanford" userId="3eee52b2-e90b-48c6-a85d-26c1211d16bf" providerId="ADAL" clId="{281593F0-5D3A-4331-9809-D3D1A6EE305C}" dt="2024-03-06T19:27:08.928" v="19" actId="2696"/>
        <pc:sldMkLst>
          <pc:docMk/>
          <pc:sldMk cId="503136557" sldId="266"/>
        </pc:sldMkLst>
      </pc:sldChg>
      <pc:sldChg chg="delSp mod">
        <pc:chgData name="Trina Stanford" userId="3eee52b2-e90b-48c6-a85d-26c1211d16bf" providerId="ADAL" clId="{281593F0-5D3A-4331-9809-D3D1A6EE305C}" dt="2024-03-05T18:38:18.774" v="9" actId="478"/>
        <pc:sldMkLst>
          <pc:docMk/>
          <pc:sldMk cId="2273486861" sldId="267"/>
        </pc:sldMkLst>
        <pc:picChg chg="del">
          <ac:chgData name="Trina Stanford" userId="3eee52b2-e90b-48c6-a85d-26c1211d16bf" providerId="ADAL" clId="{281593F0-5D3A-4331-9809-D3D1A6EE305C}" dt="2024-03-05T18:38:18.774" v="9" actId="478"/>
          <ac:picMkLst>
            <pc:docMk/>
            <pc:sldMk cId="2273486861" sldId="267"/>
            <ac:picMk id="2" creationId="{951388C6-F7AE-D775-E139-880F293437D6}"/>
          </ac:picMkLst>
        </pc:picChg>
      </pc:sldChg>
      <pc:sldChg chg="delSp mod">
        <pc:chgData name="Trina Stanford" userId="3eee52b2-e90b-48c6-a85d-26c1211d16bf" providerId="ADAL" clId="{281593F0-5D3A-4331-9809-D3D1A6EE305C}" dt="2024-03-05T18:38:13.879" v="8" actId="478"/>
        <pc:sldMkLst>
          <pc:docMk/>
          <pc:sldMk cId="342468054" sldId="269"/>
        </pc:sldMkLst>
        <pc:picChg chg="del">
          <ac:chgData name="Trina Stanford" userId="3eee52b2-e90b-48c6-a85d-26c1211d16bf" providerId="ADAL" clId="{281593F0-5D3A-4331-9809-D3D1A6EE305C}" dt="2024-03-05T18:38:13.879" v="8" actId="478"/>
          <ac:picMkLst>
            <pc:docMk/>
            <pc:sldMk cId="342468054" sldId="269"/>
            <ac:picMk id="5" creationId="{6401A420-9A91-C0E3-F5BF-63275535DCC9}"/>
          </ac:picMkLst>
        </pc:picChg>
      </pc:sldChg>
      <pc:sldChg chg="delSp add del mod delAnim delCm modCm">
        <pc:chgData name="Trina Stanford" userId="3eee52b2-e90b-48c6-a85d-26c1211d16bf" providerId="ADAL" clId="{281593F0-5D3A-4331-9809-D3D1A6EE305C}" dt="2024-03-06T19:28:43.183" v="21" actId="478"/>
        <pc:sldMkLst>
          <pc:docMk/>
          <pc:sldMk cId="98554563" sldId="270"/>
        </pc:sldMkLst>
        <pc:picChg chg="del">
          <ac:chgData name="Trina Stanford" userId="3eee52b2-e90b-48c6-a85d-26c1211d16bf" providerId="ADAL" clId="{281593F0-5D3A-4331-9809-D3D1A6EE305C}" dt="2024-03-06T19:28:43.183" v="21" actId="478"/>
          <ac:picMkLst>
            <pc:docMk/>
            <pc:sldMk cId="98554563" sldId="270"/>
            <ac:picMk id="25" creationId="{45C641AB-6051-4172-20C8-9344ADF830D5}"/>
          </ac:picMkLst>
        </pc:picChg>
        <pc:extLst>
          <p:ext xmlns:p="http://schemas.openxmlformats.org/presentationml/2006/main" uri="{D6D511B9-2390-475A-947B-AFAB55BFBCF1}">
            <pc226:cmChg xmlns:pc226="http://schemas.microsoft.com/office/powerpoint/2022/06/main/command" chg="del mod modRxn">
              <pc226:chgData name="Trina Stanford" userId="3eee52b2-e90b-48c6-a85d-26c1211d16bf" providerId="ADAL" clId="{281593F0-5D3A-4331-9809-D3D1A6EE305C}" dt="2024-03-05T16:51:58.153" v="2"/>
              <pc2:cmMkLst xmlns:pc2="http://schemas.microsoft.com/office/powerpoint/2019/9/main/command">
                <pc:docMk/>
                <pc:sldMk cId="98554563" sldId="270"/>
                <pc2:cmMk id="{CCD1AEF9-D9AC-427C-A7D5-0FB88C26A3D6}"/>
              </pc2:cmMkLst>
            </pc226:cmChg>
          </p:ext>
        </pc:extLst>
      </pc:sldChg>
      <pc:sldChg chg="delSp mod">
        <pc:chgData name="Trina Stanford" userId="3eee52b2-e90b-48c6-a85d-26c1211d16bf" providerId="ADAL" clId="{281593F0-5D3A-4331-9809-D3D1A6EE305C}" dt="2024-03-05T18:38:26.798" v="10" actId="478"/>
        <pc:sldMkLst>
          <pc:docMk/>
          <pc:sldMk cId="127472034" sldId="579"/>
        </pc:sldMkLst>
        <pc:picChg chg="del">
          <ac:chgData name="Trina Stanford" userId="3eee52b2-e90b-48c6-a85d-26c1211d16bf" providerId="ADAL" clId="{281593F0-5D3A-4331-9809-D3D1A6EE305C}" dt="2024-03-05T18:38:26.798" v="10" actId="478"/>
          <ac:picMkLst>
            <pc:docMk/>
            <pc:sldMk cId="127472034" sldId="579"/>
            <ac:picMk id="5" creationId="{6401A420-9A91-C0E3-F5BF-63275535DCC9}"/>
          </ac:picMkLst>
        </pc:picChg>
      </pc:sldChg>
      <pc:sldChg chg="delSp mod delCm">
        <pc:chgData name="Trina Stanford" userId="3eee52b2-e90b-48c6-a85d-26c1211d16bf" providerId="ADAL" clId="{281593F0-5D3A-4331-9809-D3D1A6EE305C}" dt="2024-03-05T18:38:33.310" v="11" actId="478"/>
        <pc:sldMkLst>
          <pc:docMk/>
          <pc:sldMk cId="4078937749" sldId="581"/>
        </pc:sldMkLst>
        <pc:picChg chg="del">
          <ac:chgData name="Trina Stanford" userId="3eee52b2-e90b-48c6-a85d-26c1211d16bf" providerId="ADAL" clId="{281593F0-5D3A-4331-9809-D3D1A6EE305C}" dt="2024-03-05T18:38:33.310" v="11" actId="478"/>
          <ac:picMkLst>
            <pc:docMk/>
            <pc:sldMk cId="4078937749" sldId="581"/>
            <ac:picMk id="5" creationId="{5C5D0387-22AE-1F9E-34F5-0E8FE8E59774}"/>
          </ac:picMkLst>
        </pc:picChg>
        <pc:extLst>
          <p:ext xmlns:p="http://schemas.openxmlformats.org/presentationml/2006/main" uri="{D6D511B9-2390-475A-947B-AFAB55BFBCF1}">
            <pc226:cmChg xmlns:pc226="http://schemas.microsoft.com/office/powerpoint/2022/06/main/command" chg="del">
              <pc226:chgData name="Trina Stanford" userId="3eee52b2-e90b-48c6-a85d-26c1211d16bf" providerId="ADAL" clId="{281593F0-5D3A-4331-9809-D3D1A6EE305C}" dt="2024-03-05T17:58:19.809" v="3"/>
              <pc2:cmMkLst xmlns:pc2="http://schemas.microsoft.com/office/powerpoint/2019/9/main/command">
                <pc:docMk/>
                <pc:sldMk cId="4078937749" sldId="581"/>
                <pc2:cmMk id="{CD2DC621-5D8B-4506-9378-9059E00FB7D3}"/>
              </pc2:cmMkLst>
            </pc226:cmChg>
          </p:ext>
        </pc:extLst>
      </pc:sldChg>
      <pc:sldChg chg="delSp mod">
        <pc:chgData name="Trina Stanford" userId="3eee52b2-e90b-48c6-a85d-26c1211d16bf" providerId="ADAL" clId="{281593F0-5D3A-4331-9809-D3D1A6EE305C}" dt="2024-03-05T18:38:36.942" v="12" actId="478"/>
        <pc:sldMkLst>
          <pc:docMk/>
          <pc:sldMk cId="1387085341" sldId="584"/>
        </pc:sldMkLst>
        <pc:picChg chg="del">
          <ac:chgData name="Trina Stanford" userId="3eee52b2-e90b-48c6-a85d-26c1211d16bf" providerId="ADAL" clId="{281593F0-5D3A-4331-9809-D3D1A6EE305C}" dt="2024-03-05T18:38:36.942" v="12" actId="478"/>
          <ac:picMkLst>
            <pc:docMk/>
            <pc:sldMk cId="1387085341" sldId="584"/>
            <ac:picMk id="2" creationId="{99854081-4F63-CC71-5CF5-E6FEB45AB480}"/>
          </ac:picMkLst>
        </pc:picChg>
      </pc:sldChg>
      <pc:sldChg chg="delSp add mod delAnim">
        <pc:chgData name="Trina Stanford" userId="3eee52b2-e90b-48c6-a85d-26c1211d16bf" providerId="ADAL" clId="{281593F0-5D3A-4331-9809-D3D1A6EE305C}" dt="2024-03-06T19:28:51.044" v="22" actId="478"/>
        <pc:sldMkLst>
          <pc:docMk/>
          <pc:sldMk cId="0" sldId="586"/>
        </pc:sldMkLst>
        <pc:picChg chg="del">
          <ac:chgData name="Trina Stanford" userId="3eee52b2-e90b-48c6-a85d-26c1211d16bf" providerId="ADAL" clId="{281593F0-5D3A-4331-9809-D3D1A6EE305C}" dt="2024-03-06T19:28:51.044" v="22" actId="478"/>
          <ac:picMkLst>
            <pc:docMk/>
            <pc:sldMk cId="0" sldId="586"/>
            <ac:picMk id="34" creationId="{899A9F3F-95A4-7C18-4202-FAEDDB9F34F5}"/>
          </ac:picMkLst>
        </pc:picChg>
      </pc:sldChg>
    </pc:docChg>
  </pc:docChgLst>
  <pc:docChgLst>
    <pc:chgData name="Trina Stanford" userId="S::t.stanford@ccdf.ca::3eee52b2-e90b-48c6-a85d-26c1211d16bf" providerId="AD" clId="Web-{217C1EE8-AA06-1600-E877-A2E365B0E241}"/>
    <pc:docChg chg="mod modSld">
      <pc:chgData name="Trina Stanford" userId="S::t.stanford@ccdf.ca::3eee52b2-e90b-48c6-a85d-26c1211d16bf" providerId="AD" clId="Web-{217C1EE8-AA06-1600-E877-A2E365B0E241}" dt="2024-02-27T18:29:57.469" v="31"/>
      <pc:docMkLst>
        <pc:docMk/>
      </pc:docMkLst>
      <pc:sldChg chg="modCm modNotes">
        <pc:chgData name="Trina Stanford" userId="S::t.stanford@ccdf.ca::3eee52b2-e90b-48c6-a85d-26c1211d16bf" providerId="AD" clId="Web-{217C1EE8-AA06-1600-E877-A2E365B0E241}" dt="2024-02-27T18:29:57.469" v="31"/>
        <pc:sldMkLst>
          <pc:docMk/>
          <pc:sldMk cId="98554563" sldId="270"/>
        </pc:sldMkLst>
        <pc:extLst>
          <p:ext xmlns:p="http://schemas.openxmlformats.org/presentationml/2006/main" uri="{D6D511B9-2390-475A-947B-AFAB55BFBCF1}">
            <pc226:cmChg xmlns:pc226="http://schemas.microsoft.com/office/powerpoint/2022/06/main/command" chg="">
              <pc226:chgData name="Trina Stanford" userId="S::t.stanford@ccdf.ca::3eee52b2-e90b-48c6-a85d-26c1211d16bf" providerId="AD" clId="Web-{217C1EE8-AA06-1600-E877-A2E365B0E241}" dt="2024-02-27T18:29:57.469" v="31"/>
              <pc2:cmMkLst xmlns:pc2="http://schemas.microsoft.com/office/powerpoint/2019/9/main/command">
                <pc:docMk/>
                <pc:sldMk cId="98554563" sldId="270"/>
                <pc2:cmMk id="{CCD1AEF9-D9AC-427C-A7D5-0FB88C26A3D6}"/>
              </pc2:cmMkLst>
              <pc226:cmRplyChg chg="add">
                <pc226:chgData name="Trina Stanford" userId="S::t.stanford@ccdf.ca::3eee52b2-e90b-48c6-a85d-26c1211d16bf" providerId="AD" clId="Web-{217C1EE8-AA06-1600-E877-A2E365B0E241}" dt="2024-02-27T18:29:57.469" v="31"/>
                <pc2:cmRplyMkLst xmlns:pc2="http://schemas.microsoft.com/office/powerpoint/2019/9/main/command">
                  <pc:docMk/>
                  <pc:sldMk cId="98554563" sldId="270"/>
                  <pc2:cmMk id="{CCD1AEF9-D9AC-427C-A7D5-0FB88C26A3D6}"/>
                  <pc2:cmRplyMk id="{730C5FC1-032A-4F76-B341-4C02C9471F59}"/>
                </pc2:cmRplyMkLst>
              </pc226:cmRplyChg>
            </pc226:cmChg>
          </p:ext>
        </pc:extLst>
      </pc:sldChg>
    </pc:docChg>
  </pc:docChgLst>
  <pc:docChgLst>
    <pc:chgData name="Rebecca McCarthy" userId="50a69202-c575-4845-8018-479c69384eaf" providerId="ADAL" clId="{8691C54B-A63B-46BF-B5D0-1DCE13206081}"/>
    <pc:docChg chg="undo redo custSel addSld delSld modSld sldOrd modMainMaster replTag delTag">
      <pc:chgData name="Rebecca McCarthy" userId="50a69202-c575-4845-8018-479c69384eaf" providerId="ADAL" clId="{8691C54B-A63B-46BF-B5D0-1DCE13206081}" dt="2024-02-09T01:26:11.491" v="27402" actId="20577"/>
      <pc:docMkLst>
        <pc:docMk/>
      </pc:docMkLst>
      <pc:sldChg chg="delSp modSp mod delAnim replTag delTag modNotesTx">
        <pc:chgData name="Rebecca McCarthy" userId="50a69202-c575-4845-8018-479c69384eaf" providerId="ADAL" clId="{8691C54B-A63B-46BF-B5D0-1DCE13206081}" dt="2024-02-08T14:43:42.586" v="20288" actId="5793"/>
        <pc:sldMkLst>
          <pc:docMk/>
          <pc:sldMk cId="0" sldId="256"/>
        </pc:sldMkLst>
        <pc:spChg chg="mod">
          <ac:chgData name="Rebecca McCarthy" userId="50a69202-c575-4845-8018-479c69384eaf" providerId="ADAL" clId="{8691C54B-A63B-46BF-B5D0-1DCE13206081}" dt="2024-01-16T15:34:14.769" v="198" actId="20577"/>
          <ac:spMkLst>
            <pc:docMk/>
            <pc:sldMk cId="0" sldId="256"/>
            <ac:spMk id="309" creationId="{00000000-0000-0000-0000-000000000000}"/>
          </ac:spMkLst>
        </pc:spChg>
        <pc:picChg chg="del">
          <ac:chgData name="Rebecca McCarthy" userId="50a69202-c575-4845-8018-479c69384eaf" providerId="ADAL" clId="{8691C54B-A63B-46BF-B5D0-1DCE13206081}" dt="2024-01-16T15:36:08.037" v="423" actId="478"/>
          <ac:picMkLst>
            <pc:docMk/>
            <pc:sldMk cId="0" sldId="256"/>
            <ac:picMk id="2" creationId="{3CFA93B1-E2D6-B279-2030-E173CB860F70}"/>
          </ac:picMkLst>
        </pc:picChg>
      </pc:sldChg>
      <pc:sldChg chg="delSp modSp mod delAnim replTag delTag">
        <pc:chgData name="Rebecca McCarthy" userId="50a69202-c575-4845-8018-479c69384eaf" providerId="ADAL" clId="{8691C54B-A63B-46BF-B5D0-1DCE13206081}" dt="2024-02-08T14:41:50.218" v="20011"/>
        <pc:sldMkLst>
          <pc:docMk/>
          <pc:sldMk cId="0" sldId="258"/>
        </pc:sldMkLst>
        <pc:spChg chg="mod">
          <ac:chgData name="Rebecca McCarthy" userId="50a69202-c575-4845-8018-479c69384eaf" providerId="ADAL" clId="{8691C54B-A63B-46BF-B5D0-1DCE13206081}" dt="2024-01-16T15:34:42.800" v="318" actId="20577"/>
          <ac:spMkLst>
            <pc:docMk/>
            <pc:sldMk cId="0" sldId="258"/>
            <ac:spMk id="330" creationId="{00000000-0000-0000-0000-000000000000}"/>
          </ac:spMkLst>
        </pc:spChg>
        <pc:spChg chg="mod">
          <ac:chgData name="Rebecca McCarthy" userId="50a69202-c575-4845-8018-479c69384eaf" providerId="ADAL" clId="{8691C54B-A63B-46BF-B5D0-1DCE13206081}" dt="2024-01-16T15:35:07.770" v="412" actId="20577"/>
          <ac:spMkLst>
            <pc:docMk/>
            <pc:sldMk cId="0" sldId="258"/>
            <ac:spMk id="332" creationId="{00000000-0000-0000-0000-000000000000}"/>
          </ac:spMkLst>
        </pc:spChg>
        <pc:spChg chg="mod">
          <ac:chgData name="Rebecca McCarthy" userId="50a69202-c575-4845-8018-479c69384eaf" providerId="ADAL" clId="{8691C54B-A63B-46BF-B5D0-1DCE13206081}" dt="2024-01-16T15:37:36.294" v="560" actId="20577"/>
          <ac:spMkLst>
            <pc:docMk/>
            <pc:sldMk cId="0" sldId="258"/>
            <ac:spMk id="334" creationId="{00000000-0000-0000-0000-000000000000}"/>
          </ac:spMkLst>
        </pc:spChg>
        <pc:spChg chg="mod">
          <ac:chgData name="Rebecca McCarthy" userId="50a69202-c575-4845-8018-479c69384eaf" providerId="ADAL" clId="{8691C54B-A63B-46BF-B5D0-1DCE13206081}" dt="2024-01-17T18:48:04.159" v="12385" actId="20577"/>
          <ac:spMkLst>
            <pc:docMk/>
            <pc:sldMk cId="0" sldId="258"/>
            <ac:spMk id="336" creationId="{00000000-0000-0000-0000-000000000000}"/>
          </ac:spMkLst>
        </pc:spChg>
        <pc:picChg chg="del">
          <ac:chgData name="Rebecca McCarthy" userId="50a69202-c575-4845-8018-479c69384eaf" providerId="ADAL" clId="{8691C54B-A63B-46BF-B5D0-1DCE13206081}" dt="2024-01-16T15:36:04.572" v="418" actId="478"/>
          <ac:picMkLst>
            <pc:docMk/>
            <pc:sldMk cId="0" sldId="258"/>
            <ac:picMk id="10" creationId="{722000C9-FFEF-B6B1-459F-4CF7DF0CD2B5}"/>
          </ac:picMkLst>
        </pc:picChg>
      </pc:sldChg>
      <pc:sldChg chg="delSp mod delAnim replTag delTag modNotesTx">
        <pc:chgData name="Rebecca McCarthy" userId="50a69202-c575-4845-8018-479c69384eaf" providerId="ADAL" clId="{8691C54B-A63B-46BF-B5D0-1DCE13206081}" dt="2024-02-08T14:41:52.809" v="20013"/>
        <pc:sldMkLst>
          <pc:docMk/>
          <pc:sldMk cId="0" sldId="259"/>
        </pc:sldMkLst>
        <pc:picChg chg="del">
          <ac:chgData name="Rebecca McCarthy" userId="50a69202-c575-4845-8018-479c69384eaf" providerId="ADAL" clId="{8691C54B-A63B-46BF-B5D0-1DCE13206081}" dt="2024-01-16T15:36:11.482" v="428" actId="478"/>
          <ac:picMkLst>
            <pc:docMk/>
            <pc:sldMk cId="0" sldId="259"/>
            <ac:picMk id="4" creationId="{85738CBE-DA6B-0002-912F-B2A51D508DF1}"/>
          </ac:picMkLst>
        </pc:picChg>
      </pc:sldChg>
      <pc:sldChg chg="delSp modSp mod delAnim replTag delTag modNotesTx">
        <pc:chgData name="Rebecca McCarthy" userId="50a69202-c575-4845-8018-479c69384eaf" providerId="ADAL" clId="{8691C54B-A63B-46BF-B5D0-1DCE13206081}" dt="2024-02-08T21:35:30.931" v="21787"/>
        <pc:sldMkLst>
          <pc:docMk/>
          <pc:sldMk cId="0" sldId="260"/>
        </pc:sldMkLst>
        <pc:spChg chg="mod">
          <ac:chgData name="Rebecca McCarthy" userId="50a69202-c575-4845-8018-479c69384eaf" providerId="ADAL" clId="{8691C54B-A63B-46BF-B5D0-1DCE13206081}" dt="2024-01-16T16:12:33.095" v="974" actId="20577"/>
          <ac:spMkLst>
            <pc:docMk/>
            <pc:sldMk cId="0" sldId="260"/>
            <ac:spMk id="352" creationId="{00000000-0000-0000-0000-000000000000}"/>
          </ac:spMkLst>
        </pc:spChg>
        <pc:spChg chg="mod">
          <ac:chgData name="Rebecca McCarthy" userId="50a69202-c575-4845-8018-479c69384eaf" providerId="ADAL" clId="{8691C54B-A63B-46BF-B5D0-1DCE13206081}" dt="2024-02-01T15:29:23.341" v="17519" actId="1076"/>
          <ac:spMkLst>
            <pc:docMk/>
            <pc:sldMk cId="0" sldId="260"/>
            <ac:spMk id="356" creationId="{00000000-0000-0000-0000-000000000000}"/>
          </ac:spMkLst>
        </pc:spChg>
        <pc:spChg chg="mod">
          <ac:chgData name="Rebecca McCarthy" userId="50a69202-c575-4845-8018-479c69384eaf" providerId="ADAL" clId="{8691C54B-A63B-46BF-B5D0-1DCE13206081}" dt="2024-02-01T15:29:14.199" v="17517" actId="1076"/>
          <ac:spMkLst>
            <pc:docMk/>
            <pc:sldMk cId="0" sldId="260"/>
            <ac:spMk id="358" creationId="{00000000-0000-0000-0000-000000000000}"/>
          </ac:spMkLst>
        </pc:spChg>
        <pc:spChg chg="mod">
          <ac:chgData name="Rebecca McCarthy" userId="50a69202-c575-4845-8018-479c69384eaf" providerId="ADAL" clId="{8691C54B-A63B-46BF-B5D0-1DCE13206081}" dt="2024-02-01T15:29:14.199" v="17517" actId="1076"/>
          <ac:spMkLst>
            <pc:docMk/>
            <pc:sldMk cId="0" sldId="260"/>
            <ac:spMk id="359" creationId="{00000000-0000-0000-0000-000000000000}"/>
          </ac:spMkLst>
        </pc:spChg>
        <pc:picChg chg="del">
          <ac:chgData name="Rebecca McCarthy" userId="50a69202-c575-4845-8018-479c69384eaf" providerId="ADAL" clId="{8691C54B-A63B-46BF-B5D0-1DCE13206081}" dt="2024-01-16T15:36:13.793" v="431" actId="478"/>
          <ac:picMkLst>
            <pc:docMk/>
            <pc:sldMk cId="0" sldId="260"/>
            <ac:picMk id="8" creationId="{B3327FAE-4691-0524-8BA0-5E0946F13E63}"/>
          </ac:picMkLst>
        </pc:picChg>
        <pc:picChg chg="mod">
          <ac:chgData name="Rebecca McCarthy" userId="50a69202-c575-4845-8018-479c69384eaf" providerId="ADAL" clId="{8691C54B-A63B-46BF-B5D0-1DCE13206081}" dt="2024-02-01T15:29:23.341" v="17519" actId="1076"/>
          <ac:picMkLst>
            <pc:docMk/>
            <pc:sldMk cId="0" sldId="260"/>
            <ac:picMk id="355" creationId="{00000000-0000-0000-0000-000000000000}"/>
          </ac:picMkLst>
        </pc:picChg>
        <pc:picChg chg="mod">
          <ac:chgData name="Rebecca McCarthy" userId="50a69202-c575-4845-8018-479c69384eaf" providerId="ADAL" clId="{8691C54B-A63B-46BF-B5D0-1DCE13206081}" dt="2024-02-01T15:29:59.798" v="17522" actId="14826"/>
          <ac:picMkLst>
            <pc:docMk/>
            <pc:sldMk cId="0" sldId="260"/>
            <ac:picMk id="357" creationId="{00000000-0000-0000-0000-000000000000}"/>
          </ac:picMkLst>
        </pc:picChg>
        <pc:picChg chg="mod">
          <ac:chgData name="Rebecca McCarthy" userId="50a69202-c575-4845-8018-479c69384eaf" providerId="ADAL" clId="{8691C54B-A63B-46BF-B5D0-1DCE13206081}" dt="2024-02-01T15:29:25.986" v="17520" actId="688"/>
          <ac:picMkLst>
            <pc:docMk/>
            <pc:sldMk cId="0" sldId="260"/>
            <ac:picMk id="360" creationId="{00000000-0000-0000-0000-000000000000}"/>
          </ac:picMkLst>
        </pc:picChg>
      </pc:sldChg>
      <pc:sldChg chg="addSp delSp modSp mod ord delAnim modAnim replTag delTag modNotesTx">
        <pc:chgData name="Rebecca McCarthy" userId="50a69202-c575-4845-8018-479c69384eaf" providerId="ADAL" clId="{8691C54B-A63B-46BF-B5D0-1DCE13206081}" dt="2024-02-08T14:43:44.868" v="20290"/>
        <pc:sldMkLst>
          <pc:docMk/>
          <pc:sldMk cId="0" sldId="262"/>
        </pc:sldMkLst>
        <pc:spChg chg="mod">
          <ac:chgData name="Rebecca McCarthy" userId="50a69202-c575-4845-8018-479c69384eaf" providerId="ADAL" clId="{8691C54B-A63B-46BF-B5D0-1DCE13206081}" dt="2024-01-16T16:10:49.690" v="832" actId="20577"/>
          <ac:spMkLst>
            <pc:docMk/>
            <pc:sldMk cId="0" sldId="262"/>
            <ac:spMk id="376" creationId="{00000000-0000-0000-0000-000000000000}"/>
          </ac:spMkLst>
        </pc:spChg>
        <pc:picChg chg="del">
          <ac:chgData name="Rebecca McCarthy" userId="50a69202-c575-4845-8018-479c69384eaf" providerId="ADAL" clId="{8691C54B-A63B-46BF-B5D0-1DCE13206081}" dt="2024-01-16T15:39:59.412" v="805" actId="478"/>
          <ac:picMkLst>
            <pc:docMk/>
            <pc:sldMk cId="0" sldId="262"/>
            <ac:picMk id="4" creationId="{2EB58999-5318-5863-B457-E1ED0F95860C}"/>
          </ac:picMkLst>
        </pc:picChg>
        <pc:picChg chg="add mod">
          <ac:chgData name="Rebecca McCarthy" userId="50a69202-c575-4845-8018-479c69384eaf" providerId="ADAL" clId="{8691C54B-A63B-46BF-B5D0-1DCE13206081}" dt="2024-01-16T16:11:29.278" v="836" actId="1076"/>
          <ac:picMkLst>
            <pc:docMk/>
            <pc:sldMk cId="0" sldId="262"/>
            <ac:picMk id="5" creationId="{570A7808-1F8E-DDF9-A417-9435ED8182B0}"/>
          </ac:picMkLst>
        </pc:picChg>
      </pc:sldChg>
      <pc:sldChg chg="addSp delSp modSp mod delAnim replTag delTag modNotesTx">
        <pc:chgData name="Rebecca McCarthy" userId="50a69202-c575-4845-8018-479c69384eaf" providerId="ADAL" clId="{8691C54B-A63B-46BF-B5D0-1DCE13206081}" dt="2024-02-08T21:47:38.916" v="22740" actId="20577"/>
        <pc:sldMkLst>
          <pc:docMk/>
          <pc:sldMk cId="0" sldId="264"/>
        </pc:sldMkLst>
        <pc:spChg chg="del">
          <ac:chgData name="Rebecca McCarthy" userId="50a69202-c575-4845-8018-479c69384eaf" providerId="ADAL" clId="{8691C54B-A63B-46BF-B5D0-1DCE13206081}" dt="2024-01-16T16:15:57.763" v="1442" actId="478"/>
          <ac:spMkLst>
            <pc:docMk/>
            <pc:sldMk cId="0" sldId="264"/>
            <ac:spMk id="3" creationId="{E2E74DCD-2544-9206-E703-2F577F746DE0}"/>
          </ac:spMkLst>
        </pc:spChg>
        <pc:spChg chg="add mod">
          <ac:chgData name="Rebecca McCarthy" userId="50a69202-c575-4845-8018-479c69384eaf" providerId="ADAL" clId="{8691C54B-A63B-46BF-B5D0-1DCE13206081}" dt="2024-01-16T16:15:57.763" v="1442" actId="478"/>
          <ac:spMkLst>
            <pc:docMk/>
            <pc:sldMk cId="0" sldId="264"/>
            <ac:spMk id="7" creationId="{EA3187ED-E9B1-4821-7F8D-7516AC850455}"/>
          </ac:spMkLst>
        </pc:spChg>
        <pc:spChg chg="mod">
          <ac:chgData name="Rebecca McCarthy" userId="50a69202-c575-4845-8018-479c69384eaf" providerId="ADAL" clId="{8691C54B-A63B-46BF-B5D0-1DCE13206081}" dt="2024-02-08T14:46:18.952" v="20412" actId="20577"/>
          <ac:spMkLst>
            <pc:docMk/>
            <pc:sldMk cId="0" sldId="264"/>
            <ac:spMk id="407" creationId="{00000000-0000-0000-0000-000000000000}"/>
          </ac:spMkLst>
        </pc:spChg>
        <pc:spChg chg="mod">
          <ac:chgData name="Rebecca McCarthy" userId="50a69202-c575-4845-8018-479c69384eaf" providerId="ADAL" clId="{8691C54B-A63B-46BF-B5D0-1DCE13206081}" dt="2024-01-31T14:31:34.501" v="16167" actId="20577"/>
          <ac:spMkLst>
            <pc:docMk/>
            <pc:sldMk cId="0" sldId="264"/>
            <ac:spMk id="408" creationId="{00000000-0000-0000-0000-000000000000}"/>
          </ac:spMkLst>
        </pc:spChg>
        <pc:spChg chg="mod">
          <ac:chgData name="Rebecca McCarthy" userId="50a69202-c575-4845-8018-479c69384eaf" providerId="ADAL" clId="{8691C54B-A63B-46BF-B5D0-1DCE13206081}" dt="2024-02-01T15:30:50.027" v="17536" actId="1076"/>
          <ac:spMkLst>
            <pc:docMk/>
            <pc:sldMk cId="0" sldId="264"/>
            <ac:spMk id="410" creationId="{00000000-0000-0000-0000-000000000000}"/>
          </ac:spMkLst>
        </pc:spChg>
        <pc:spChg chg="mod ord">
          <ac:chgData name="Rebecca McCarthy" userId="50a69202-c575-4845-8018-479c69384eaf" providerId="ADAL" clId="{8691C54B-A63B-46BF-B5D0-1DCE13206081}" dt="2024-02-01T15:31:49.117" v="17543" actId="1076"/>
          <ac:spMkLst>
            <pc:docMk/>
            <pc:sldMk cId="0" sldId="264"/>
            <ac:spMk id="411" creationId="{00000000-0000-0000-0000-000000000000}"/>
          </ac:spMkLst>
        </pc:spChg>
        <pc:picChg chg="add mod ord">
          <ac:chgData name="Rebecca McCarthy" userId="50a69202-c575-4845-8018-479c69384eaf" providerId="ADAL" clId="{8691C54B-A63B-46BF-B5D0-1DCE13206081}" dt="2024-02-01T15:31:51.987" v="17544" actId="167"/>
          <ac:picMkLst>
            <pc:docMk/>
            <pc:sldMk cId="0" sldId="264"/>
            <ac:picMk id="2" creationId="{53DBE4BC-395B-69BE-9D7B-4F2AF6447747}"/>
          </ac:picMkLst>
        </pc:picChg>
        <pc:picChg chg="del">
          <ac:chgData name="Rebecca McCarthy" userId="50a69202-c575-4845-8018-479c69384eaf" providerId="ADAL" clId="{8691C54B-A63B-46BF-B5D0-1DCE13206081}" dt="2024-01-16T15:36:17.237" v="438" actId="478"/>
          <ac:picMkLst>
            <pc:docMk/>
            <pc:sldMk cId="0" sldId="264"/>
            <ac:picMk id="4" creationId="{A96E427F-7E11-F4FC-7381-C2B4127EFF5D}"/>
          </ac:picMkLst>
        </pc:picChg>
        <pc:picChg chg="mod">
          <ac:chgData name="Rebecca McCarthy" userId="50a69202-c575-4845-8018-479c69384eaf" providerId="ADAL" clId="{8691C54B-A63B-46BF-B5D0-1DCE13206081}" dt="2024-01-16T16:16:02.098" v="1443" actId="1076"/>
          <ac:picMkLst>
            <pc:docMk/>
            <pc:sldMk cId="0" sldId="264"/>
            <ac:picMk id="5" creationId="{5C5D0387-22AE-1F9E-34F5-0E8FE8E59774}"/>
          </ac:picMkLst>
        </pc:picChg>
        <pc:picChg chg="mod">
          <ac:chgData name="Rebecca McCarthy" userId="50a69202-c575-4845-8018-479c69384eaf" providerId="ADAL" clId="{8691C54B-A63B-46BF-B5D0-1DCE13206081}" dt="2024-02-01T15:30:46.360" v="17534" actId="1076"/>
          <ac:picMkLst>
            <pc:docMk/>
            <pc:sldMk cId="0" sldId="264"/>
            <ac:picMk id="409" creationId="{00000000-0000-0000-0000-000000000000}"/>
          </ac:picMkLst>
        </pc:picChg>
        <pc:picChg chg="mod">
          <ac:chgData name="Rebecca McCarthy" userId="50a69202-c575-4845-8018-479c69384eaf" providerId="ADAL" clId="{8691C54B-A63B-46BF-B5D0-1DCE13206081}" dt="2024-02-01T15:30:52.258" v="17537" actId="1076"/>
          <ac:picMkLst>
            <pc:docMk/>
            <pc:sldMk cId="0" sldId="264"/>
            <ac:picMk id="412" creationId="{00000000-0000-0000-0000-000000000000}"/>
          </ac:picMkLst>
        </pc:picChg>
      </pc:sldChg>
      <pc:sldChg chg="ord replTag delTag modNotesTx">
        <pc:chgData name="Rebecca McCarthy" userId="50a69202-c575-4845-8018-479c69384eaf" providerId="ADAL" clId="{8691C54B-A63B-46BF-B5D0-1DCE13206081}" dt="2024-02-08T21:55:28.203" v="22742"/>
        <pc:sldMkLst>
          <pc:docMk/>
          <pc:sldMk cId="1908485045" sldId="265"/>
        </pc:sldMkLst>
      </pc:sldChg>
      <pc:sldChg chg="modSp mod ord replTag delTag modNotesTx">
        <pc:chgData name="Rebecca McCarthy" userId="50a69202-c575-4845-8018-479c69384eaf" providerId="ADAL" clId="{8691C54B-A63B-46BF-B5D0-1DCE13206081}" dt="2024-02-09T01:26:11.491" v="27402" actId="20577"/>
        <pc:sldMkLst>
          <pc:docMk/>
          <pc:sldMk cId="503136557" sldId="266"/>
        </pc:sldMkLst>
        <pc:spChg chg="mod">
          <ac:chgData name="Rebecca McCarthy" userId="50a69202-c575-4845-8018-479c69384eaf" providerId="ADAL" clId="{8691C54B-A63B-46BF-B5D0-1DCE13206081}" dt="2024-01-17T15:16:25.301" v="5382" actId="20577"/>
          <ac:spMkLst>
            <pc:docMk/>
            <pc:sldMk cId="503136557" sldId="266"/>
            <ac:spMk id="11" creationId="{CED45800-F986-D6B2-B456-3A55F22E7249}"/>
          </ac:spMkLst>
        </pc:spChg>
        <pc:spChg chg="mod">
          <ac:chgData name="Rebecca McCarthy" userId="50a69202-c575-4845-8018-479c69384eaf" providerId="ADAL" clId="{8691C54B-A63B-46BF-B5D0-1DCE13206081}" dt="2024-02-08T22:48:08.021" v="27042" actId="6549"/>
          <ac:spMkLst>
            <pc:docMk/>
            <pc:sldMk cId="503136557" sldId="266"/>
            <ac:spMk id="352" creationId="{00000000-0000-0000-0000-000000000000}"/>
          </ac:spMkLst>
        </pc:spChg>
        <pc:spChg chg="mod">
          <ac:chgData name="Rebecca McCarthy" userId="50a69202-c575-4845-8018-479c69384eaf" providerId="ADAL" clId="{8691C54B-A63B-46BF-B5D0-1DCE13206081}" dt="2024-02-08T23:41:08.561" v="27180" actId="14100"/>
          <ac:spMkLst>
            <pc:docMk/>
            <pc:sldMk cId="503136557" sldId="266"/>
            <ac:spMk id="353" creationId="{00000000-0000-0000-0000-000000000000}"/>
          </ac:spMkLst>
        </pc:spChg>
        <pc:picChg chg="mod">
          <ac:chgData name="Rebecca McCarthy" userId="50a69202-c575-4845-8018-479c69384eaf" providerId="ADAL" clId="{8691C54B-A63B-46BF-B5D0-1DCE13206081}" dt="2024-01-17T15:09:19.392" v="5080" actId="1076"/>
          <ac:picMkLst>
            <pc:docMk/>
            <pc:sldMk cId="503136557" sldId="266"/>
            <ac:picMk id="354" creationId="{00000000-0000-0000-0000-000000000000}"/>
          </ac:picMkLst>
        </pc:picChg>
      </pc:sldChg>
      <pc:sldChg chg="addSp delSp modSp add del mod ord delAnim replTag delTag modNotesTx">
        <pc:chgData name="Rebecca McCarthy" userId="50a69202-c575-4845-8018-479c69384eaf" providerId="ADAL" clId="{8691C54B-A63B-46BF-B5D0-1DCE13206081}" dt="2024-02-08T22:11:24.871" v="23740"/>
        <pc:sldMkLst>
          <pc:docMk/>
          <pc:sldMk cId="2273486861" sldId="267"/>
        </pc:sldMkLst>
        <pc:spChg chg="del">
          <ac:chgData name="Rebecca McCarthy" userId="50a69202-c575-4845-8018-479c69384eaf" providerId="ADAL" clId="{8691C54B-A63B-46BF-B5D0-1DCE13206081}" dt="2024-01-16T17:09:33.654" v="4409" actId="478"/>
          <ac:spMkLst>
            <pc:docMk/>
            <pc:sldMk cId="2273486861" sldId="267"/>
            <ac:spMk id="3" creationId="{E2E74DCD-2544-9206-E703-2F577F746DE0}"/>
          </ac:spMkLst>
        </pc:spChg>
        <pc:spChg chg="add del mod">
          <ac:chgData name="Rebecca McCarthy" userId="50a69202-c575-4845-8018-479c69384eaf" providerId="ADAL" clId="{8691C54B-A63B-46BF-B5D0-1DCE13206081}" dt="2024-01-16T17:09:35.901" v="4410" actId="478"/>
          <ac:spMkLst>
            <pc:docMk/>
            <pc:sldMk cId="2273486861" sldId="267"/>
            <ac:spMk id="6" creationId="{263A7056-CBA2-6F6B-2D4C-FCE5B1689765}"/>
          </ac:spMkLst>
        </pc:spChg>
        <pc:spChg chg="mod">
          <ac:chgData name="Rebecca McCarthy" userId="50a69202-c575-4845-8018-479c69384eaf" providerId="ADAL" clId="{8691C54B-A63B-46BF-B5D0-1DCE13206081}" dt="2024-01-16T16:57:55.708" v="3806" actId="5793"/>
          <ac:spMkLst>
            <pc:docMk/>
            <pc:sldMk cId="2273486861" sldId="267"/>
            <ac:spMk id="407" creationId="{00000000-0000-0000-0000-000000000000}"/>
          </ac:spMkLst>
        </pc:spChg>
        <pc:spChg chg="del">
          <ac:chgData name="Rebecca McCarthy" userId="50a69202-c575-4845-8018-479c69384eaf" providerId="ADAL" clId="{8691C54B-A63B-46BF-B5D0-1DCE13206081}" dt="2024-01-16T17:09:32.218" v="4408" actId="478"/>
          <ac:spMkLst>
            <pc:docMk/>
            <pc:sldMk cId="2273486861" sldId="267"/>
            <ac:spMk id="410" creationId="{00000000-0000-0000-0000-000000000000}"/>
          </ac:spMkLst>
        </pc:spChg>
        <pc:spChg chg="del">
          <ac:chgData name="Rebecca McCarthy" userId="50a69202-c575-4845-8018-479c69384eaf" providerId="ADAL" clId="{8691C54B-A63B-46BF-B5D0-1DCE13206081}" dt="2024-01-16T17:09:31.579" v="4407" actId="478"/>
          <ac:spMkLst>
            <pc:docMk/>
            <pc:sldMk cId="2273486861" sldId="267"/>
            <ac:spMk id="411" creationId="{00000000-0000-0000-0000-000000000000}"/>
          </ac:spMkLst>
        </pc:spChg>
        <pc:picChg chg="mod">
          <ac:chgData name="Rebecca McCarthy" userId="50a69202-c575-4845-8018-479c69384eaf" providerId="ADAL" clId="{8691C54B-A63B-46BF-B5D0-1DCE13206081}" dt="2024-01-17T15:29:55.268" v="5528" actId="1076"/>
          <ac:picMkLst>
            <pc:docMk/>
            <pc:sldMk cId="2273486861" sldId="267"/>
            <ac:picMk id="2" creationId="{951388C6-F7AE-D775-E139-880F293437D6}"/>
          </ac:picMkLst>
        </pc:picChg>
        <pc:picChg chg="del">
          <ac:chgData name="Rebecca McCarthy" userId="50a69202-c575-4845-8018-479c69384eaf" providerId="ADAL" clId="{8691C54B-A63B-46BF-B5D0-1DCE13206081}" dt="2024-01-16T16:44:31.900" v="2810" actId="478"/>
          <ac:picMkLst>
            <pc:docMk/>
            <pc:sldMk cId="2273486861" sldId="267"/>
            <ac:picMk id="4" creationId="{A96E427F-7E11-F4FC-7381-C2B4127EFF5D}"/>
          </ac:picMkLst>
        </pc:picChg>
        <pc:picChg chg="del">
          <ac:chgData name="Rebecca McCarthy" userId="50a69202-c575-4845-8018-479c69384eaf" providerId="ADAL" clId="{8691C54B-A63B-46BF-B5D0-1DCE13206081}" dt="2024-01-16T17:09:29.896" v="4405" actId="478"/>
          <ac:picMkLst>
            <pc:docMk/>
            <pc:sldMk cId="2273486861" sldId="267"/>
            <ac:picMk id="409" creationId="{00000000-0000-0000-0000-000000000000}"/>
          </ac:picMkLst>
        </pc:picChg>
        <pc:picChg chg="del">
          <ac:chgData name="Rebecca McCarthy" userId="50a69202-c575-4845-8018-479c69384eaf" providerId="ADAL" clId="{8691C54B-A63B-46BF-B5D0-1DCE13206081}" dt="2024-01-16T17:09:30.698" v="4406" actId="478"/>
          <ac:picMkLst>
            <pc:docMk/>
            <pc:sldMk cId="2273486861" sldId="267"/>
            <ac:picMk id="412" creationId="{00000000-0000-0000-0000-000000000000}"/>
          </ac:picMkLst>
        </pc:picChg>
      </pc:sldChg>
      <pc:sldChg chg="del replTag delTag">
        <pc:chgData name="Rebecca McCarthy" userId="50a69202-c575-4845-8018-479c69384eaf" providerId="ADAL" clId="{8691C54B-A63B-46BF-B5D0-1DCE13206081}" dt="2024-01-17T15:01:59.837" v="4983" actId="47"/>
        <pc:sldMkLst>
          <pc:docMk/>
          <pc:sldMk cId="3182436980" sldId="268"/>
        </pc:sldMkLst>
      </pc:sldChg>
      <pc:sldChg chg="ord replTag delTag modNotesTx">
        <pc:chgData name="Rebecca McCarthy" userId="50a69202-c575-4845-8018-479c69384eaf" providerId="ADAL" clId="{8691C54B-A63B-46BF-B5D0-1DCE13206081}" dt="2024-02-08T22:01:32.375" v="23437"/>
        <pc:sldMkLst>
          <pc:docMk/>
          <pc:sldMk cId="342468054" sldId="269"/>
        </pc:sldMkLst>
      </pc:sldChg>
      <pc:sldChg chg="addSp modSp modAnim replTag delTag modNotesTx">
        <pc:chgData name="Rebecca McCarthy" userId="50a69202-c575-4845-8018-479c69384eaf" providerId="ADAL" clId="{8691C54B-A63B-46BF-B5D0-1DCE13206081}" dt="2024-02-09T01:26:02.772" v="27391"/>
        <pc:sldMkLst>
          <pc:docMk/>
          <pc:sldMk cId="98554563" sldId="270"/>
        </pc:sldMkLst>
        <pc:spChg chg="mod">
          <ac:chgData name="Rebecca McCarthy" userId="50a69202-c575-4845-8018-479c69384eaf" providerId="ADAL" clId="{8691C54B-A63B-46BF-B5D0-1DCE13206081}" dt="2024-01-16T16:17:33.151" v="1549" actId="20577"/>
          <ac:spMkLst>
            <pc:docMk/>
            <pc:sldMk cId="98554563" sldId="270"/>
            <ac:spMk id="2" creationId="{0D07E1A6-DC10-1A7A-E81A-599DA980DEDC}"/>
          </ac:spMkLst>
        </pc:spChg>
        <pc:spChg chg="add mod">
          <ac:chgData name="Rebecca McCarthy" userId="50a69202-c575-4845-8018-479c69384eaf" providerId="ADAL" clId="{8691C54B-A63B-46BF-B5D0-1DCE13206081}" dt="2024-02-01T15:44:06.866" v="17617"/>
          <ac:spMkLst>
            <pc:docMk/>
            <pc:sldMk cId="98554563" sldId="270"/>
            <ac:spMk id="4" creationId="{E9593BC2-20E1-FB90-A0E1-FADFE39843F5}"/>
          </ac:spMkLst>
        </pc:spChg>
        <pc:spChg chg="mod">
          <ac:chgData name="Rebecca McCarthy" userId="50a69202-c575-4845-8018-479c69384eaf" providerId="ADAL" clId="{8691C54B-A63B-46BF-B5D0-1DCE13206081}" dt="2024-01-16T16:18:32.251" v="1611" actId="20577"/>
          <ac:spMkLst>
            <pc:docMk/>
            <pc:sldMk cId="98554563" sldId="270"/>
            <ac:spMk id="7" creationId="{363F9C20-ADF9-4B7D-3696-39E80750FAED}"/>
          </ac:spMkLst>
        </pc:spChg>
        <pc:spChg chg="mod">
          <ac:chgData name="Rebecca McCarthy" userId="50a69202-c575-4845-8018-479c69384eaf" providerId="ADAL" clId="{8691C54B-A63B-46BF-B5D0-1DCE13206081}" dt="2024-01-16T16:17:51.212" v="1595" actId="6549"/>
          <ac:spMkLst>
            <pc:docMk/>
            <pc:sldMk cId="98554563" sldId="270"/>
            <ac:spMk id="8" creationId="{EEB84D32-A586-CF32-B334-FCDEDC2B7626}"/>
          </ac:spMkLst>
        </pc:spChg>
        <pc:spChg chg="mod">
          <ac:chgData name="Rebecca McCarthy" userId="50a69202-c575-4845-8018-479c69384eaf" providerId="ADAL" clId="{8691C54B-A63B-46BF-B5D0-1DCE13206081}" dt="2024-02-01T15:44:14.259" v="17621" actId="404"/>
          <ac:spMkLst>
            <pc:docMk/>
            <pc:sldMk cId="98554563" sldId="270"/>
            <ac:spMk id="9" creationId="{96679299-C2D0-90C3-8C41-C1572D930E2C}"/>
          </ac:spMkLst>
        </pc:spChg>
        <pc:spChg chg="add mod">
          <ac:chgData name="Rebecca McCarthy" userId="50a69202-c575-4845-8018-479c69384eaf" providerId="ADAL" clId="{8691C54B-A63B-46BF-B5D0-1DCE13206081}" dt="2024-02-01T15:44:06.866" v="17617"/>
          <ac:spMkLst>
            <pc:docMk/>
            <pc:sldMk cId="98554563" sldId="270"/>
            <ac:spMk id="10" creationId="{BD8526F0-2F39-BEA0-527E-AED0F53E1055}"/>
          </ac:spMkLst>
        </pc:spChg>
        <pc:spChg chg="add mod">
          <ac:chgData name="Rebecca McCarthy" userId="50a69202-c575-4845-8018-479c69384eaf" providerId="ADAL" clId="{8691C54B-A63B-46BF-B5D0-1DCE13206081}" dt="2024-02-01T15:44:06.866" v="17617"/>
          <ac:spMkLst>
            <pc:docMk/>
            <pc:sldMk cId="98554563" sldId="270"/>
            <ac:spMk id="11" creationId="{E054CBC7-E3E1-2B25-557F-1F76A0AD59AA}"/>
          </ac:spMkLst>
        </pc:spChg>
        <pc:spChg chg="add mod">
          <ac:chgData name="Rebecca McCarthy" userId="50a69202-c575-4845-8018-479c69384eaf" providerId="ADAL" clId="{8691C54B-A63B-46BF-B5D0-1DCE13206081}" dt="2024-02-01T15:44:06.866" v="17617"/>
          <ac:spMkLst>
            <pc:docMk/>
            <pc:sldMk cId="98554563" sldId="270"/>
            <ac:spMk id="12" creationId="{F169EAED-5A38-220E-C133-2CA3E2550D0F}"/>
          </ac:spMkLst>
        </pc:spChg>
        <pc:spChg chg="add mod">
          <ac:chgData name="Rebecca McCarthy" userId="50a69202-c575-4845-8018-479c69384eaf" providerId="ADAL" clId="{8691C54B-A63B-46BF-B5D0-1DCE13206081}" dt="2024-02-01T15:44:06.866" v="17617"/>
          <ac:spMkLst>
            <pc:docMk/>
            <pc:sldMk cId="98554563" sldId="270"/>
            <ac:spMk id="13" creationId="{1CAD5438-1148-34D2-8D07-6EFB171EA925}"/>
          </ac:spMkLst>
        </pc:spChg>
        <pc:spChg chg="add mod">
          <ac:chgData name="Rebecca McCarthy" userId="50a69202-c575-4845-8018-479c69384eaf" providerId="ADAL" clId="{8691C54B-A63B-46BF-B5D0-1DCE13206081}" dt="2024-02-01T15:44:06.866" v="17617"/>
          <ac:spMkLst>
            <pc:docMk/>
            <pc:sldMk cId="98554563" sldId="270"/>
            <ac:spMk id="14" creationId="{A9FFE176-5986-0471-85E1-58E2C1B0E44B}"/>
          </ac:spMkLst>
        </pc:spChg>
        <pc:spChg chg="mod">
          <ac:chgData name="Rebecca McCarthy" userId="50a69202-c575-4845-8018-479c69384eaf" providerId="ADAL" clId="{8691C54B-A63B-46BF-B5D0-1DCE13206081}" dt="2024-01-17T15:27:24.056" v="5469" actId="6549"/>
          <ac:spMkLst>
            <pc:docMk/>
            <pc:sldMk cId="98554563" sldId="270"/>
            <ac:spMk id="376" creationId="{00000000-0000-0000-0000-000000000000}"/>
          </ac:spMkLst>
        </pc:spChg>
      </pc:sldChg>
      <pc:sldChg chg="addSp delSp modSp mod ord modAnim replTag delTag modNotesTx">
        <pc:chgData name="Rebecca McCarthy" userId="50a69202-c575-4845-8018-479c69384eaf" providerId="ADAL" clId="{8691C54B-A63B-46BF-B5D0-1DCE13206081}" dt="2024-02-08T22:11:35.432" v="23744"/>
        <pc:sldMkLst>
          <pc:docMk/>
          <pc:sldMk cId="4143882181" sldId="271"/>
        </pc:sldMkLst>
        <pc:spChg chg="mod">
          <ac:chgData name="Rebecca McCarthy" userId="50a69202-c575-4845-8018-479c69384eaf" providerId="ADAL" clId="{8691C54B-A63B-46BF-B5D0-1DCE13206081}" dt="2024-01-17T15:39:20.221" v="5600" actId="20577"/>
          <ac:spMkLst>
            <pc:docMk/>
            <pc:sldMk cId="4143882181" sldId="271"/>
            <ac:spMk id="376" creationId="{00000000-0000-0000-0000-000000000000}"/>
          </ac:spMkLst>
        </pc:spChg>
        <pc:picChg chg="del">
          <ac:chgData name="Rebecca McCarthy" userId="50a69202-c575-4845-8018-479c69384eaf" providerId="ADAL" clId="{8691C54B-A63B-46BF-B5D0-1DCE13206081}" dt="2024-01-17T15:45:48.179" v="5608" actId="478"/>
          <ac:picMkLst>
            <pc:docMk/>
            <pc:sldMk cId="4143882181" sldId="271"/>
            <ac:picMk id="2" creationId="{E35D36CC-5576-0F43-EE43-3C348C641397}"/>
          </ac:picMkLst>
        </pc:picChg>
        <pc:picChg chg="add mod">
          <ac:chgData name="Rebecca McCarthy" userId="50a69202-c575-4845-8018-479c69384eaf" providerId="ADAL" clId="{8691C54B-A63B-46BF-B5D0-1DCE13206081}" dt="2024-01-17T15:45:55.003" v="5611" actId="14100"/>
          <ac:picMkLst>
            <pc:docMk/>
            <pc:sldMk cId="4143882181" sldId="271"/>
            <ac:picMk id="3" creationId="{79C67B40-3F2C-DF7A-C9BE-3972BE753C2A}"/>
          </ac:picMkLst>
        </pc:picChg>
      </pc:sldChg>
      <pc:sldChg chg="del replTag delTag">
        <pc:chgData name="Rebecca McCarthy" userId="50a69202-c575-4845-8018-479c69384eaf" providerId="ADAL" clId="{8691C54B-A63B-46BF-B5D0-1DCE13206081}" dt="2024-01-17T15:01:54.415" v="4976" actId="47"/>
        <pc:sldMkLst>
          <pc:docMk/>
          <pc:sldMk cId="372636162" sldId="272"/>
        </pc:sldMkLst>
      </pc:sldChg>
      <pc:sldChg chg="del replTag delTag">
        <pc:chgData name="Rebecca McCarthy" userId="50a69202-c575-4845-8018-479c69384eaf" providerId="ADAL" clId="{8691C54B-A63B-46BF-B5D0-1DCE13206081}" dt="2024-01-17T15:01:52.251" v="4966" actId="47"/>
        <pc:sldMkLst>
          <pc:docMk/>
          <pc:sldMk cId="2130784705" sldId="273"/>
        </pc:sldMkLst>
      </pc:sldChg>
      <pc:sldChg chg="del replTag delTag">
        <pc:chgData name="Rebecca McCarthy" userId="50a69202-c575-4845-8018-479c69384eaf" providerId="ADAL" clId="{8691C54B-A63B-46BF-B5D0-1DCE13206081}" dt="2024-01-17T15:01:53.447" v="4971" actId="47"/>
        <pc:sldMkLst>
          <pc:docMk/>
          <pc:sldMk cId="2015058776" sldId="274"/>
        </pc:sldMkLst>
      </pc:sldChg>
      <pc:sldChg chg="del replTag delTag">
        <pc:chgData name="Rebecca McCarthy" userId="50a69202-c575-4845-8018-479c69384eaf" providerId="ADAL" clId="{8691C54B-A63B-46BF-B5D0-1DCE13206081}" dt="2024-01-17T15:01:50.946" v="4961" actId="47"/>
        <pc:sldMkLst>
          <pc:docMk/>
          <pc:sldMk cId="3145457425" sldId="576"/>
        </pc:sldMkLst>
      </pc:sldChg>
      <pc:sldChg chg="addSp delSp modSp mod modAnim replTag delTag modNotesTx">
        <pc:chgData name="Rebecca McCarthy" userId="50a69202-c575-4845-8018-479c69384eaf" providerId="ADAL" clId="{8691C54B-A63B-46BF-B5D0-1DCE13206081}" dt="2024-02-08T23:43:56.052" v="27215" actId="20577"/>
        <pc:sldMkLst>
          <pc:docMk/>
          <pc:sldMk cId="6620508" sldId="577"/>
        </pc:sldMkLst>
        <pc:spChg chg="add del mod">
          <ac:chgData name="Rebecca McCarthy" userId="50a69202-c575-4845-8018-479c69384eaf" providerId="ADAL" clId="{8691C54B-A63B-46BF-B5D0-1DCE13206081}" dt="2024-01-17T16:13:12.737" v="7708" actId="478"/>
          <ac:spMkLst>
            <pc:docMk/>
            <pc:sldMk cId="6620508" sldId="577"/>
            <ac:spMk id="3" creationId="{4AFE1128-A8A0-19C2-FCC7-688F68BAC580}"/>
          </ac:spMkLst>
        </pc:spChg>
        <pc:spChg chg="add del mod">
          <ac:chgData name="Rebecca McCarthy" userId="50a69202-c575-4845-8018-479c69384eaf" providerId="ADAL" clId="{8691C54B-A63B-46BF-B5D0-1DCE13206081}" dt="2024-01-17T16:13:12.737" v="7708" actId="478"/>
          <ac:spMkLst>
            <pc:docMk/>
            <pc:sldMk cId="6620508" sldId="577"/>
            <ac:spMk id="5" creationId="{80F01610-6558-612F-FE99-A9EDD2873C3C}"/>
          </ac:spMkLst>
        </pc:spChg>
        <pc:spChg chg="add mod">
          <ac:chgData name="Rebecca McCarthy" userId="50a69202-c575-4845-8018-479c69384eaf" providerId="ADAL" clId="{8691C54B-A63B-46BF-B5D0-1DCE13206081}" dt="2024-01-17T18:44:55.072" v="11910" actId="1076"/>
          <ac:spMkLst>
            <pc:docMk/>
            <pc:sldMk cId="6620508" sldId="577"/>
            <ac:spMk id="11" creationId="{675158F2-B5C1-5A6D-EC0D-6953B626532C}"/>
          </ac:spMkLst>
        </pc:spChg>
        <pc:spChg chg="add mod">
          <ac:chgData name="Rebecca McCarthy" userId="50a69202-c575-4845-8018-479c69384eaf" providerId="ADAL" clId="{8691C54B-A63B-46BF-B5D0-1DCE13206081}" dt="2024-01-17T18:44:58.334" v="11911" actId="1076"/>
          <ac:spMkLst>
            <pc:docMk/>
            <pc:sldMk cId="6620508" sldId="577"/>
            <ac:spMk id="12" creationId="{D3415A18-827F-421F-2A9C-F7BFBF8007FE}"/>
          </ac:spMkLst>
        </pc:spChg>
        <pc:spChg chg="add mod">
          <ac:chgData name="Rebecca McCarthy" userId="50a69202-c575-4845-8018-479c69384eaf" providerId="ADAL" clId="{8691C54B-A63B-46BF-B5D0-1DCE13206081}" dt="2024-01-17T18:45:00.378" v="11912" actId="1076"/>
          <ac:spMkLst>
            <pc:docMk/>
            <pc:sldMk cId="6620508" sldId="577"/>
            <ac:spMk id="13" creationId="{BCCB0350-7095-D9EE-2CCF-2C70BC6427B9}"/>
          </ac:spMkLst>
        </pc:spChg>
        <pc:spChg chg="add mod">
          <ac:chgData name="Rebecca McCarthy" userId="50a69202-c575-4845-8018-479c69384eaf" providerId="ADAL" clId="{8691C54B-A63B-46BF-B5D0-1DCE13206081}" dt="2024-01-17T18:46:31.597" v="12170" actId="20577"/>
          <ac:spMkLst>
            <pc:docMk/>
            <pc:sldMk cId="6620508" sldId="577"/>
            <ac:spMk id="14" creationId="{6BE0A58D-90EB-3BB4-A518-4057327364E3}"/>
          </ac:spMkLst>
        </pc:spChg>
        <pc:spChg chg="mod">
          <ac:chgData name="Rebecca McCarthy" userId="50a69202-c575-4845-8018-479c69384eaf" providerId="ADAL" clId="{8691C54B-A63B-46BF-B5D0-1DCE13206081}" dt="2024-01-17T18:46:15.775" v="12124" actId="20577"/>
          <ac:spMkLst>
            <pc:docMk/>
            <pc:sldMk cId="6620508" sldId="577"/>
            <ac:spMk id="376" creationId="{00000000-0000-0000-0000-000000000000}"/>
          </ac:spMkLst>
        </pc:spChg>
        <pc:graphicFrameChg chg="add del mod">
          <ac:chgData name="Rebecca McCarthy" userId="50a69202-c575-4845-8018-479c69384eaf" providerId="ADAL" clId="{8691C54B-A63B-46BF-B5D0-1DCE13206081}" dt="2024-01-17T16:13:12.737" v="7708" actId="478"/>
          <ac:graphicFrameMkLst>
            <pc:docMk/>
            <pc:sldMk cId="6620508" sldId="577"/>
            <ac:graphicFrameMk id="2" creationId="{B7EA8017-764D-DC5F-2032-E5BD7246A6AE}"/>
          </ac:graphicFrameMkLst>
        </pc:graphicFrameChg>
        <pc:graphicFrameChg chg="add del mod">
          <ac:chgData name="Rebecca McCarthy" userId="50a69202-c575-4845-8018-479c69384eaf" providerId="ADAL" clId="{8691C54B-A63B-46BF-B5D0-1DCE13206081}" dt="2024-01-17T16:13:12.737" v="7708" actId="478"/>
          <ac:graphicFrameMkLst>
            <pc:docMk/>
            <pc:sldMk cId="6620508" sldId="577"/>
            <ac:graphicFrameMk id="4" creationId="{A6FB7777-320F-A141-7839-06D5786C364F}"/>
          </ac:graphicFrameMkLst>
        </pc:graphicFrameChg>
        <pc:graphicFrameChg chg="del">
          <ac:chgData name="Rebecca McCarthy" userId="50a69202-c575-4845-8018-479c69384eaf" providerId="ADAL" clId="{8691C54B-A63B-46BF-B5D0-1DCE13206081}" dt="2024-01-17T15:50:30.297" v="5916" actId="478"/>
          <ac:graphicFrameMkLst>
            <pc:docMk/>
            <pc:sldMk cId="6620508" sldId="577"/>
            <ac:graphicFrameMk id="15" creationId="{53B8C19D-23BB-1578-8775-52859EF79408}"/>
          </ac:graphicFrameMkLst>
        </pc:graphicFrameChg>
        <pc:picChg chg="add del mod">
          <ac:chgData name="Rebecca McCarthy" userId="50a69202-c575-4845-8018-479c69384eaf" providerId="ADAL" clId="{8691C54B-A63B-46BF-B5D0-1DCE13206081}" dt="2024-01-17T16:24:51.637" v="7733" actId="478"/>
          <ac:picMkLst>
            <pc:docMk/>
            <pc:sldMk cId="6620508" sldId="577"/>
            <ac:picMk id="7" creationId="{876B0DFB-88DB-166D-749D-EE6C8435BF46}"/>
          </ac:picMkLst>
        </pc:picChg>
        <pc:picChg chg="add mod">
          <ac:chgData name="Rebecca McCarthy" userId="50a69202-c575-4845-8018-479c69384eaf" providerId="ADAL" clId="{8691C54B-A63B-46BF-B5D0-1DCE13206081}" dt="2024-01-17T18:44:49.595" v="11909" actId="1076"/>
          <ac:picMkLst>
            <pc:docMk/>
            <pc:sldMk cId="6620508" sldId="577"/>
            <ac:picMk id="8" creationId="{186B1364-7C23-F005-9BA9-51E0B256CCBD}"/>
          </ac:picMkLst>
        </pc:picChg>
        <pc:picChg chg="add mod">
          <ac:chgData name="Rebecca McCarthy" userId="50a69202-c575-4845-8018-479c69384eaf" providerId="ADAL" clId="{8691C54B-A63B-46BF-B5D0-1DCE13206081}" dt="2024-01-17T18:44:49.595" v="11909" actId="1076"/>
          <ac:picMkLst>
            <pc:docMk/>
            <pc:sldMk cId="6620508" sldId="577"/>
            <ac:picMk id="9" creationId="{9DF1A50C-D310-0BA2-4288-6A7744B77339}"/>
          </ac:picMkLst>
        </pc:picChg>
        <pc:picChg chg="add mod">
          <ac:chgData name="Rebecca McCarthy" userId="50a69202-c575-4845-8018-479c69384eaf" providerId="ADAL" clId="{8691C54B-A63B-46BF-B5D0-1DCE13206081}" dt="2024-01-17T18:44:49.595" v="11909" actId="1076"/>
          <ac:picMkLst>
            <pc:docMk/>
            <pc:sldMk cId="6620508" sldId="577"/>
            <ac:picMk id="10" creationId="{F3C556D8-0255-C59C-0F51-CFAE17BBE12A}"/>
          </ac:picMkLst>
        </pc:picChg>
      </pc:sldChg>
      <pc:sldChg chg="modSp del mod replTag delTag">
        <pc:chgData name="Rebecca McCarthy" userId="50a69202-c575-4845-8018-479c69384eaf" providerId="ADAL" clId="{8691C54B-A63B-46BF-B5D0-1DCE13206081}" dt="2024-01-17T15:02:02.134" v="4988" actId="47"/>
        <pc:sldMkLst>
          <pc:docMk/>
          <pc:sldMk cId="2291069351" sldId="578"/>
        </pc:sldMkLst>
        <pc:spChg chg="mod">
          <ac:chgData name="Rebecca McCarthy" userId="50a69202-c575-4845-8018-479c69384eaf" providerId="ADAL" clId="{8691C54B-A63B-46BF-B5D0-1DCE13206081}" dt="2024-01-16T15:25:56.758" v="164" actId="1036"/>
          <ac:spMkLst>
            <pc:docMk/>
            <pc:sldMk cId="2291069351" sldId="578"/>
            <ac:spMk id="27" creationId="{C21AC30B-1001-D36A-89CD-D277F1CFAACC}"/>
          </ac:spMkLst>
        </pc:spChg>
        <pc:spChg chg="mod">
          <ac:chgData name="Rebecca McCarthy" userId="50a69202-c575-4845-8018-479c69384eaf" providerId="ADAL" clId="{8691C54B-A63B-46BF-B5D0-1DCE13206081}" dt="2024-01-16T15:26:08.473" v="165" actId="14100"/>
          <ac:spMkLst>
            <pc:docMk/>
            <pc:sldMk cId="2291069351" sldId="578"/>
            <ac:spMk id="33" creationId="{318DB1C0-6CAB-644D-45CF-B266D44D02D6}"/>
          </ac:spMkLst>
        </pc:spChg>
        <pc:picChg chg="mod">
          <ac:chgData name="Rebecca McCarthy" userId="50a69202-c575-4845-8018-479c69384eaf" providerId="ADAL" clId="{8691C54B-A63B-46BF-B5D0-1DCE13206081}" dt="2024-01-16T15:25:41.350" v="156" actId="1076"/>
          <ac:picMkLst>
            <pc:docMk/>
            <pc:sldMk cId="2291069351" sldId="578"/>
            <ac:picMk id="21" creationId="{ACBBB39A-6176-62A7-E922-73C648EE5B36}"/>
          </ac:picMkLst>
        </pc:picChg>
        <pc:picChg chg="mod">
          <ac:chgData name="Rebecca McCarthy" userId="50a69202-c575-4845-8018-479c69384eaf" providerId="ADAL" clId="{8691C54B-A63B-46BF-B5D0-1DCE13206081}" dt="2024-01-16T15:25:41.350" v="156" actId="1076"/>
          <ac:picMkLst>
            <pc:docMk/>
            <pc:sldMk cId="2291069351" sldId="578"/>
            <ac:picMk id="32" creationId="{B41D3240-B4D6-C212-6EDC-ECF585850EA3}"/>
          </ac:picMkLst>
        </pc:picChg>
      </pc:sldChg>
      <pc:sldChg chg="replTag delTag modNotesTx">
        <pc:chgData name="Rebecca McCarthy" userId="50a69202-c575-4845-8018-479c69384eaf" providerId="ADAL" clId="{8691C54B-A63B-46BF-B5D0-1DCE13206081}" dt="2024-02-08T23:46:50.126" v="27288"/>
        <pc:sldMkLst>
          <pc:docMk/>
          <pc:sldMk cId="127472034" sldId="579"/>
        </pc:sldMkLst>
      </pc:sldChg>
      <pc:sldChg chg="addSp delSp modSp add del mod ord delAnim modAnim replTag delTag">
        <pc:chgData name="Rebecca McCarthy" userId="50a69202-c575-4845-8018-479c69384eaf" providerId="ADAL" clId="{8691C54B-A63B-46BF-B5D0-1DCE13206081}" dt="2024-01-17T15:27:08.464" v="5425" actId="47"/>
        <pc:sldMkLst>
          <pc:docMk/>
          <pc:sldMk cId="2324105507" sldId="580"/>
        </pc:sldMkLst>
        <pc:spChg chg="mod">
          <ac:chgData name="Rebecca McCarthy" userId="50a69202-c575-4845-8018-479c69384eaf" providerId="ADAL" clId="{8691C54B-A63B-46BF-B5D0-1DCE13206081}" dt="2024-01-17T15:27:04.403" v="5422" actId="6549"/>
          <ac:spMkLst>
            <pc:docMk/>
            <pc:sldMk cId="2324105507" sldId="580"/>
            <ac:spMk id="376" creationId="{00000000-0000-0000-0000-000000000000}"/>
          </ac:spMkLst>
        </pc:spChg>
        <pc:picChg chg="add mod">
          <ac:chgData name="Rebecca McCarthy" userId="50a69202-c575-4845-8018-479c69384eaf" providerId="ADAL" clId="{8691C54B-A63B-46BF-B5D0-1DCE13206081}" dt="2024-01-17T15:23:17.623" v="5411" actId="1076"/>
          <ac:picMkLst>
            <pc:docMk/>
            <pc:sldMk cId="2324105507" sldId="580"/>
            <ac:picMk id="2" creationId="{51857AEC-4F03-99A0-61DE-04D7D75D6D4C}"/>
          </ac:picMkLst>
        </pc:picChg>
        <pc:picChg chg="del">
          <ac:chgData name="Rebecca McCarthy" userId="50a69202-c575-4845-8018-479c69384eaf" providerId="ADAL" clId="{8691C54B-A63B-46BF-B5D0-1DCE13206081}" dt="2024-01-17T15:22:55.005" v="5408" actId="478"/>
          <ac:picMkLst>
            <pc:docMk/>
            <pc:sldMk cId="2324105507" sldId="580"/>
            <ac:picMk id="5" creationId="{570A7808-1F8E-DDF9-A417-9435ED8182B0}"/>
          </ac:picMkLst>
        </pc:picChg>
      </pc:sldChg>
      <pc:sldChg chg="addSp modSp add mod modAnim replTag delTag modNotesTx">
        <pc:chgData name="Rebecca McCarthy" userId="50a69202-c575-4845-8018-479c69384eaf" providerId="ADAL" clId="{8691C54B-A63B-46BF-B5D0-1DCE13206081}" dt="2024-02-08T23:46:44.523" v="27286" actId="20577"/>
        <pc:sldMkLst>
          <pc:docMk/>
          <pc:sldMk cId="4158988484" sldId="580"/>
        </pc:sldMkLst>
        <pc:spChg chg="add mod">
          <ac:chgData name="Rebecca McCarthy" userId="50a69202-c575-4845-8018-479c69384eaf" providerId="ADAL" clId="{8691C54B-A63B-46BF-B5D0-1DCE13206081}" dt="2024-01-17T16:52:38.385" v="10601" actId="1076"/>
          <ac:spMkLst>
            <pc:docMk/>
            <pc:sldMk cId="4158988484" sldId="580"/>
            <ac:spMk id="9" creationId="{A4FBB9CC-BB7F-195D-EAE1-F94B59AD0745}"/>
          </ac:spMkLst>
        </pc:spChg>
        <pc:spChg chg="add mod">
          <ac:chgData name="Rebecca McCarthy" userId="50a69202-c575-4845-8018-479c69384eaf" providerId="ADAL" clId="{8691C54B-A63B-46BF-B5D0-1DCE13206081}" dt="2024-01-17T16:52:45.460" v="10615" actId="20577"/>
          <ac:spMkLst>
            <pc:docMk/>
            <pc:sldMk cId="4158988484" sldId="580"/>
            <ac:spMk id="10" creationId="{9BECBC92-7553-18D2-A344-C9BED085F38B}"/>
          </ac:spMkLst>
        </pc:spChg>
        <pc:spChg chg="mod">
          <ac:chgData name="Rebecca McCarthy" userId="50a69202-c575-4845-8018-479c69384eaf" providerId="ADAL" clId="{8691C54B-A63B-46BF-B5D0-1DCE13206081}" dt="2024-01-17T16:53:03.841" v="10617" actId="20577"/>
          <ac:spMkLst>
            <pc:docMk/>
            <pc:sldMk cId="4158988484" sldId="580"/>
            <ac:spMk id="376" creationId="{00000000-0000-0000-0000-000000000000}"/>
          </ac:spMkLst>
        </pc:spChg>
        <pc:graphicFrameChg chg="add mod">
          <ac:chgData name="Rebecca McCarthy" userId="50a69202-c575-4845-8018-479c69384eaf" providerId="ADAL" clId="{8691C54B-A63B-46BF-B5D0-1DCE13206081}" dt="2024-01-17T16:50:11.393" v="10427" actId="404"/>
          <ac:graphicFrameMkLst>
            <pc:docMk/>
            <pc:sldMk cId="4158988484" sldId="580"/>
            <ac:graphicFrameMk id="2" creationId="{39F8A58B-0D06-372E-D4E2-E3DAAC22AED7}"/>
          </ac:graphicFrameMkLst>
        </pc:graphicFrameChg>
        <pc:picChg chg="mod">
          <ac:chgData name="Rebecca McCarthy" userId="50a69202-c575-4845-8018-479c69384eaf" providerId="ADAL" clId="{8691C54B-A63B-46BF-B5D0-1DCE13206081}" dt="2024-01-17T16:52:10.537" v="10565" actId="1076"/>
          <ac:picMkLst>
            <pc:docMk/>
            <pc:sldMk cId="4158988484" sldId="580"/>
            <ac:picMk id="7" creationId="{876B0DFB-88DB-166D-749D-EE6C8435BF46}"/>
          </ac:picMkLst>
        </pc:picChg>
        <pc:cxnChg chg="add mod">
          <ac:chgData name="Rebecca McCarthy" userId="50a69202-c575-4845-8018-479c69384eaf" providerId="ADAL" clId="{8691C54B-A63B-46BF-B5D0-1DCE13206081}" dt="2024-01-17T16:53:39.924" v="10698" actId="1036"/>
          <ac:cxnSpMkLst>
            <pc:docMk/>
            <pc:sldMk cId="4158988484" sldId="580"/>
            <ac:cxnSpMk id="4" creationId="{9463F75D-EEC4-966E-4343-CEB7061689C6}"/>
          </ac:cxnSpMkLst>
        </pc:cxnChg>
        <pc:cxnChg chg="add mod">
          <ac:chgData name="Rebecca McCarthy" userId="50a69202-c575-4845-8018-479c69384eaf" providerId="ADAL" clId="{8691C54B-A63B-46BF-B5D0-1DCE13206081}" dt="2024-01-17T16:52:00.355" v="10563" actId="208"/>
          <ac:cxnSpMkLst>
            <pc:docMk/>
            <pc:sldMk cId="4158988484" sldId="580"/>
            <ac:cxnSpMk id="5" creationId="{78DF629B-E8D6-35D6-865E-B7E46E5894D2}"/>
          </ac:cxnSpMkLst>
        </pc:cxnChg>
      </pc:sldChg>
      <pc:sldChg chg="modSp add mod ord replTag delTag modNotesTx">
        <pc:chgData name="Rebecca McCarthy" userId="50a69202-c575-4845-8018-479c69384eaf" providerId="ADAL" clId="{8691C54B-A63B-46BF-B5D0-1DCE13206081}" dt="2024-02-08T21:34:48.624" v="21766" actId="20577"/>
        <pc:sldMkLst>
          <pc:docMk/>
          <pc:sldMk cId="4078937749" sldId="581"/>
        </pc:sldMkLst>
        <pc:spChg chg="mod">
          <ac:chgData name="Rebecca McCarthy" userId="50a69202-c575-4845-8018-479c69384eaf" providerId="ADAL" clId="{8691C54B-A63B-46BF-B5D0-1DCE13206081}" dt="2024-02-08T20:54:01.102" v="21452" actId="20577"/>
          <ac:spMkLst>
            <pc:docMk/>
            <pc:sldMk cId="4078937749" sldId="581"/>
            <ac:spMk id="407" creationId="{00000000-0000-0000-0000-000000000000}"/>
          </ac:spMkLst>
        </pc:spChg>
        <pc:spChg chg="mod">
          <ac:chgData name="Rebecca McCarthy" userId="50a69202-c575-4845-8018-479c69384eaf" providerId="ADAL" clId="{8691C54B-A63B-46BF-B5D0-1DCE13206081}" dt="2024-01-17T18:35:22.640" v="10804" actId="20577"/>
          <ac:spMkLst>
            <pc:docMk/>
            <pc:sldMk cId="4078937749" sldId="581"/>
            <ac:spMk id="408" creationId="{00000000-0000-0000-0000-000000000000}"/>
          </ac:spMkLst>
        </pc:spChg>
        <pc:spChg chg="mod">
          <ac:chgData name="Rebecca McCarthy" userId="50a69202-c575-4845-8018-479c69384eaf" providerId="ADAL" clId="{8691C54B-A63B-46BF-B5D0-1DCE13206081}" dt="2024-02-01T17:14:43.668" v="19606" actId="1076"/>
          <ac:spMkLst>
            <pc:docMk/>
            <pc:sldMk cId="4078937749" sldId="581"/>
            <ac:spMk id="410" creationId="{00000000-0000-0000-0000-000000000000}"/>
          </ac:spMkLst>
        </pc:spChg>
        <pc:spChg chg="mod">
          <ac:chgData name="Rebecca McCarthy" userId="50a69202-c575-4845-8018-479c69384eaf" providerId="ADAL" clId="{8691C54B-A63B-46BF-B5D0-1DCE13206081}" dt="2024-02-01T17:14:41.946" v="19605" actId="1076"/>
          <ac:spMkLst>
            <pc:docMk/>
            <pc:sldMk cId="4078937749" sldId="581"/>
            <ac:spMk id="411" creationId="{00000000-0000-0000-0000-000000000000}"/>
          </ac:spMkLst>
        </pc:spChg>
        <pc:picChg chg="mod">
          <ac:chgData name="Rebecca McCarthy" userId="50a69202-c575-4845-8018-479c69384eaf" providerId="ADAL" clId="{8691C54B-A63B-46BF-B5D0-1DCE13206081}" dt="2024-02-01T17:14:37.522" v="19604" actId="14100"/>
          <ac:picMkLst>
            <pc:docMk/>
            <pc:sldMk cId="4078937749" sldId="581"/>
            <ac:picMk id="409" creationId="{00000000-0000-0000-0000-000000000000}"/>
          </ac:picMkLst>
        </pc:picChg>
        <pc:picChg chg="mod">
          <ac:chgData name="Rebecca McCarthy" userId="50a69202-c575-4845-8018-479c69384eaf" providerId="ADAL" clId="{8691C54B-A63B-46BF-B5D0-1DCE13206081}" dt="2024-02-01T17:14:48.215" v="19607" actId="688"/>
          <ac:picMkLst>
            <pc:docMk/>
            <pc:sldMk cId="4078937749" sldId="581"/>
            <ac:picMk id="412" creationId="{00000000-0000-0000-0000-000000000000}"/>
          </ac:picMkLst>
        </pc:picChg>
      </pc:sldChg>
      <pc:sldChg chg="modSp add mod replTag delTag modNotesTx">
        <pc:chgData name="Rebecca McCarthy" userId="50a69202-c575-4845-8018-479c69384eaf" providerId="ADAL" clId="{8691C54B-A63B-46BF-B5D0-1DCE13206081}" dt="2024-02-08T21:34:08.497" v="21727" actId="20577"/>
        <pc:sldMkLst>
          <pc:docMk/>
          <pc:sldMk cId="1387085341" sldId="584"/>
        </pc:sldMkLst>
        <pc:spChg chg="mod">
          <ac:chgData name="Rebecca McCarthy" userId="50a69202-c575-4845-8018-479c69384eaf" providerId="ADAL" clId="{8691C54B-A63B-46BF-B5D0-1DCE13206081}" dt="2024-02-08T21:33:01.472" v="21465" actId="20577"/>
          <ac:spMkLst>
            <pc:docMk/>
            <pc:sldMk cId="1387085341" sldId="584"/>
            <ac:spMk id="4" creationId="{0C59D9F2-C4EC-67A8-EE5B-F1BCAF017C02}"/>
          </ac:spMkLst>
        </pc:spChg>
      </pc:sldChg>
      <pc:sldMasterChg chg="replTag delTag modSldLayout">
        <pc:chgData name="Rebecca McCarthy" userId="50a69202-c575-4845-8018-479c69384eaf" providerId="ADAL" clId="{8691C54B-A63B-46BF-B5D0-1DCE13206081}" dt="2024-01-29T16:25:41.512" v="12717"/>
        <pc:sldMasterMkLst>
          <pc:docMk/>
          <pc:sldMasterMk cId="0" sldId="2147483692"/>
        </pc:sldMasterMkLst>
        <pc:sldLayoutChg chg="replTag delTag">
          <pc:chgData name="Rebecca McCarthy" userId="50a69202-c575-4845-8018-479c69384eaf" providerId="ADAL" clId="{8691C54B-A63B-46BF-B5D0-1DCE13206081}" dt="2024-01-22T15:48:13.607" v="12715"/>
          <pc:sldLayoutMkLst>
            <pc:docMk/>
            <pc:sldMasterMk cId="0" sldId="2147483692"/>
            <pc:sldLayoutMk cId="0" sldId="2147483648"/>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2905354785352001"/>
          <c:y val="0"/>
          <c:w val="0.51175080198308542"/>
          <c:h val="0.72181628779453422"/>
        </c:manualLayout>
      </c:layout>
      <c:barChart>
        <c:barDir val="bar"/>
        <c:grouping val="stacked"/>
        <c:varyColors val="0"/>
        <c:ser>
          <c:idx val="1"/>
          <c:order val="0"/>
          <c:tx>
            <c:strRef>
              <c:f>'F-Openings'!$C$3</c:f>
              <c:strCache>
                <c:ptCount val="1"/>
                <c:pt idx="0">
                  <c:v>New Jobs (Expansion)</c:v>
                </c:pt>
              </c:strCache>
            </c:strRef>
          </c:tx>
          <c:spPr>
            <a:solidFill>
              <a:schemeClr val="accent2">
                <a:lumMod val="50000"/>
              </a:schemeClr>
            </a:solidFill>
            <a:ln>
              <a:solidFill>
                <a:schemeClr val="bg1"/>
              </a:solidFill>
            </a:ln>
          </c:spPr>
          <c:invertIfNegative val="0"/>
          <c:cat>
            <c:strRef>
              <c:f>'F-Openings'!$B$4:$B$13</c:f>
              <c:strCache>
                <c:ptCount val="10"/>
                <c:pt idx="0">
                  <c:v>Health Care and Social Assistance</c:v>
                </c:pt>
                <c:pt idx="1">
                  <c:v>Retail and Wholesale Trade</c:v>
                </c:pt>
                <c:pt idx="2">
                  <c:v>Public Administration</c:v>
                </c:pt>
                <c:pt idx="3">
                  <c:v>Construction</c:v>
                </c:pt>
                <c:pt idx="4">
                  <c:v>Manufacturing</c:v>
                </c:pt>
                <c:pt idx="5">
                  <c:v>Finance, Insurance, Real Estate and Leasing</c:v>
                </c:pt>
                <c:pt idx="6">
                  <c:v>Professional, Scientific and Technical Services</c:v>
                </c:pt>
                <c:pt idx="7">
                  <c:v>Educational Services</c:v>
                </c:pt>
                <c:pt idx="8">
                  <c:v>Accommodation and Food Services</c:v>
                </c:pt>
                <c:pt idx="9">
                  <c:v>Transportation and Warehousing</c:v>
                </c:pt>
              </c:strCache>
            </c:strRef>
          </c:cat>
          <c:val>
            <c:numRef>
              <c:f>'F-Openings'!$C$4:$C$13</c:f>
              <c:numCache>
                <c:formatCode>#,##0</c:formatCode>
                <c:ptCount val="10"/>
                <c:pt idx="0">
                  <c:v>11883</c:v>
                </c:pt>
                <c:pt idx="1">
                  <c:v>4428</c:v>
                </c:pt>
                <c:pt idx="2">
                  <c:v>6066</c:v>
                </c:pt>
                <c:pt idx="3">
                  <c:v>1757</c:v>
                </c:pt>
                <c:pt idx="4">
                  <c:v>1212</c:v>
                </c:pt>
                <c:pt idx="5">
                  <c:v>3679</c:v>
                </c:pt>
                <c:pt idx="6">
                  <c:v>2942</c:v>
                </c:pt>
                <c:pt idx="7">
                  <c:v>14</c:v>
                </c:pt>
                <c:pt idx="8">
                  <c:v>2099</c:v>
                </c:pt>
                <c:pt idx="9">
                  <c:v>-436</c:v>
                </c:pt>
              </c:numCache>
            </c:numRef>
          </c:val>
          <c:extLst>
            <c:ext xmlns:c16="http://schemas.microsoft.com/office/drawing/2014/chart" uri="{C3380CC4-5D6E-409C-BE32-E72D297353CC}">
              <c16:uniqueId val="{00000000-627A-42BC-9A46-EC5ADA18FAD6}"/>
            </c:ext>
          </c:extLst>
        </c:ser>
        <c:ser>
          <c:idx val="0"/>
          <c:order val="1"/>
          <c:tx>
            <c:strRef>
              <c:f>'F-Openings'!$D$3</c:f>
              <c:strCache>
                <c:ptCount val="1"/>
                <c:pt idx="0">
                  <c:v>Retirements</c:v>
                </c:pt>
              </c:strCache>
            </c:strRef>
          </c:tx>
          <c:spPr>
            <a:solidFill>
              <a:schemeClr val="accent2"/>
            </a:solidFill>
            <a:ln>
              <a:solidFill>
                <a:schemeClr val="bg1"/>
              </a:solidFill>
            </a:ln>
          </c:spPr>
          <c:invertIfNegative val="0"/>
          <c:cat>
            <c:strRef>
              <c:f>'F-Openings'!$B$4:$B$13</c:f>
              <c:strCache>
                <c:ptCount val="10"/>
                <c:pt idx="0">
                  <c:v>Health Care and Social Assistance</c:v>
                </c:pt>
                <c:pt idx="1">
                  <c:v>Retail and Wholesale Trade</c:v>
                </c:pt>
                <c:pt idx="2">
                  <c:v>Public Administration</c:v>
                </c:pt>
                <c:pt idx="3">
                  <c:v>Construction</c:v>
                </c:pt>
                <c:pt idx="4">
                  <c:v>Manufacturing</c:v>
                </c:pt>
                <c:pt idx="5">
                  <c:v>Finance, Insurance, Real Estate and Leasing</c:v>
                </c:pt>
                <c:pt idx="6">
                  <c:v>Professional, Scientific and Technical Services</c:v>
                </c:pt>
                <c:pt idx="7">
                  <c:v>Educational Services</c:v>
                </c:pt>
                <c:pt idx="8">
                  <c:v>Accommodation and Food Services</c:v>
                </c:pt>
                <c:pt idx="9">
                  <c:v>Transportation and Warehousing</c:v>
                </c:pt>
              </c:strCache>
            </c:strRef>
          </c:cat>
          <c:val>
            <c:numRef>
              <c:f>'F-Openings'!$D$4:$D$13</c:f>
              <c:numCache>
                <c:formatCode>#,##0</c:formatCode>
                <c:ptCount val="10"/>
                <c:pt idx="0">
                  <c:v>14622</c:v>
                </c:pt>
                <c:pt idx="1">
                  <c:v>13738</c:v>
                </c:pt>
                <c:pt idx="2">
                  <c:v>9107</c:v>
                </c:pt>
                <c:pt idx="3">
                  <c:v>8421</c:v>
                </c:pt>
                <c:pt idx="4">
                  <c:v>8068</c:v>
                </c:pt>
                <c:pt idx="5">
                  <c:v>5201</c:v>
                </c:pt>
                <c:pt idx="6">
                  <c:v>5690</c:v>
                </c:pt>
                <c:pt idx="7">
                  <c:v>8257</c:v>
                </c:pt>
                <c:pt idx="8">
                  <c:v>3759</c:v>
                </c:pt>
                <c:pt idx="9">
                  <c:v>5627</c:v>
                </c:pt>
              </c:numCache>
            </c:numRef>
          </c:val>
          <c:extLst>
            <c:ext xmlns:c16="http://schemas.microsoft.com/office/drawing/2014/chart" uri="{C3380CC4-5D6E-409C-BE32-E72D297353CC}">
              <c16:uniqueId val="{00000001-627A-42BC-9A46-EC5ADA18FAD6}"/>
            </c:ext>
          </c:extLst>
        </c:ser>
        <c:dLbls>
          <c:showLegendKey val="0"/>
          <c:showVal val="0"/>
          <c:showCatName val="0"/>
          <c:showSerName val="0"/>
          <c:showPercent val="0"/>
          <c:showBubbleSize val="0"/>
        </c:dLbls>
        <c:gapWidth val="45"/>
        <c:overlap val="100"/>
        <c:axId val="97108736"/>
        <c:axId val="97110656"/>
      </c:barChart>
      <c:scatterChart>
        <c:scatterStyle val="lineMarker"/>
        <c:varyColors val="0"/>
        <c:ser>
          <c:idx val="2"/>
          <c:order val="2"/>
          <c:tx>
            <c:strRef>
              <c:f>'F-Openings'!$E$3</c:f>
              <c:strCache>
                <c:ptCount val="1"/>
                <c:pt idx="0">
                  <c:v>Total</c:v>
                </c:pt>
              </c:strCache>
            </c:strRef>
          </c:tx>
          <c:spPr>
            <a:ln w="28575">
              <a:noFill/>
            </a:ln>
          </c:spPr>
          <c:marker>
            <c:symbol val="circle"/>
            <c:size val="10"/>
            <c:spPr>
              <a:solidFill>
                <a:schemeClr val="bg1"/>
              </a:solidFill>
              <a:ln w="31750">
                <a:solidFill>
                  <a:schemeClr val="tx2"/>
                </a:solidFill>
              </a:ln>
            </c:spPr>
          </c:marker>
          <c:xVal>
            <c:numRef>
              <c:f>'F-Openings'!$E$4:$E$13</c:f>
              <c:numCache>
                <c:formatCode>General</c:formatCode>
                <c:ptCount val="10"/>
              </c:numCache>
            </c:numRef>
          </c:xVal>
          <c:yVal>
            <c:numRef>
              <c:f>'F-Openings'!$F$4:$F$13</c:f>
              <c:numCache>
                <c:formatCode>#,##0.0</c:formatCode>
                <c:ptCount val="10"/>
                <c:pt idx="0">
                  <c:v>14.5</c:v>
                </c:pt>
                <c:pt idx="1">
                  <c:v>13.5</c:v>
                </c:pt>
                <c:pt idx="2">
                  <c:v>12.5</c:v>
                </c:pt>
                <c:pt idx="3">
                  <c:v>11.5</c:v>
                </c:pt>
                <c:pt idx="4">
                  <c:v>10.5</c:v>
                </c:pt>
                <c:pt idx="5">
                  <c:v>9.5</c:v>
                </c:pt>
                <c:pt idx="6">
                  <c:v>8.5</c:v>
                </c:pt>
                <c:pt idx="7">
                  <c:v>7.5</c:v>
                </c:pt>
                <c:pt idx="8">
                  <c:v>5.5</c:v>
                </c:pt>
                <c:pt idx="9">
                  <c:v>4.5</c:v>
                </c:pt>
              </c:numCache>
            </c:numRef>
          </c:yVal>
          <c:smooth val="0"/>
          <c:extLst>
            <c:ext xmlns:c16="http://schemas.microsoft.com/office/drawing/2014/chart" uri="{C3380CC4-5D6E-409C-BE32-E72D297353CC}">
              <c16:uniqueId val="{00000002-627A-42BC-9A46-EC5ADA18FAD6}"/>
            </c:ext>
          </c:extLst>
        </c:ser>
        <c:dLbls>
          <c:showLegendKey val="0"/>
          <c:showVal val="0"/>
          <c:showCatName val="0"/>
          <c:showSerName val="0"/>
          <c:showPercent val="0"/>
          <c:showBubbleSize val="0"/>
        </c:dLbls>
        <c:axId val="97122176"/>
        <c:axId val="97120640"/>
      </c:scatterChart>
      <c:catAx>
        <c:axId val="97108736"/>
        <c:scaling>
          <c:orientation val="maxMin"/>
        </c:scaling>
        <c:delete val="0"/>
        <c:axPos val="l"/>
        <c:numFmt formatCode="General" sourceLinked="1"/>
        <c:majorTickMark val="none"/>
        <c:minorTickMark val="none"/>
        <c:tickLblPos val="low"/>
        <c:txPr>
          <a:bodyPr/>
          <a:lstStyle/>
          <a:p>
            <a:pPr>
              <a:lnSpc>
                <a:spcPct val="90000"/>
              </a:lnSpc>
              <a:defRPr sz="700"/>
            </a:pPr>
            <a:endParaRPr lang="en-US"/>
          </a:p>
        </c:txPr>
        <c:crossAx val="97110656"/>
        <c:crosses val="autoZero"/>
        <c:auto val="1"/>
        <c:lblAlgn val="ctr"/>
        <c:lblOffset val="100"/>
        <c:noMultiLvlLbl val="0"/>
      </c:catAx>
      <c:valAx>
        <c:axId val="97110656"/>
        <c:scaling>
          <c:orientation val="minMax"/>
        </c:scaling>
        <c:delete val="0"/>
        <c:axPos val="b"/>
        <c:majorGridlines>
          <c:spPr>
            <a:ln>
              <a:solidFill>
                <a:schemeClr val="bg1">
                  <a:lumMod val="85000"/>
                </a:schemeClr>
              </a:solidFill>
            </a:ln>
          </c:spPr>
        </c:majorGridlines>
        <c:numFmt formatCode="#,##0" sourceLinked="0"/>
        <c:majorTickMark val="none"/>
        <c:minorTickMark val="none"/>
        <c:tickLblPos val="high"/>
        <c:spPr>
          <a:ln>
            <a:solidFill>
              <a:schemeClr val="bg1">
                <a:lumMod val="65000"/>
              </a:schemeClr>
            </a:solidFill>
          </a:ln>
        </c:spPr>
        <c:txPr>
          <a:bodyPr rot="-2700000"/>
          <a:lstStyle/>
          <a:p>
            <a:pPr>
              <a:defRPr sz="900"/>
            </a:pPr>
            <a:endParaRPr lang="en-US"/>
          </a:p>
        </c:txPr>
        <c:crossAx val="97108736"/>
        <c:crosses val="max"/>
        <c:crossBetween val="between"/>
        <c:majorUnit val="5000"/>
      </c:valAx>
      <c:valAx>
        <c:axId val="97120640"/>
        <c:scaling>
          <c:orientation val="minMax"/>
          <c:max val="15"/>
        </c:scaling>
        <c:delete val="1"/>
        <c:axPos val="r"/>
        <c:numFmt formatCode="#,##0.0" sourceLinked="1"/>
        <c:majorTickMark val="out"/>
        <c:minorTickMark val="none"/>
        <c:tickLblPos val="nextTo"/>
        <c:crossAx val="97122176"/>
        <c:crosses val="max"/>
        <c:crossBetween val="midCat"/>
        <c:majorUnit val="5"/>
      </c:valAx>
      <c:valAx>
        <c:axId val="97122176"/>
        <c:scaling>
          <c:orientation val="minMax"/>
        </c:scaling>
        <c:delete val="1"/>
        <c:axPos val="b"/>
        <c:numFmt formatCode="General" sourceLinked="1"/>
        <c:majorTickMark val="out"/>
        <c:minorTickMark val="none"/>
        <c:tickLblPos val="nextTo"/>
        <c:crossAx val="97120640"/>
        <c:crosses val="autoZero"/>
        <c:crossBetween val="midCat"/>
      </c:valAx>
      <c:spPr>
        <a:noFill/>
        <a:ln w="25400">
          <a:noFill/>
        </a:ln>
      </c:spPr>
    </c:plotArea>
    <c:legend>
      <c:legendPos val="b"/>
      <c:legendEntry>
        <c:idx val="0"/>
        <c:txPr>
          <a:bodyPr/>
          <a:lstStyle/>
          <a:p>
            <a:pPr>
              <a:defRPr sz="900" b="1">
                <a:solidFill>
                  <a:schemeClr val="accent2">
                    <a:lumMod val="50000"/>
                  </a:schemeClr>
                </a:solidFill>
              </a:defRPr>
            </a:pPr>
            <a:endParaRPr lang="en-US"/>
          </a:p>
        </c:txPr>
      </c:legendEntry>
      <c:legendEntry>
        <c:idx val="1"/>
        <c:txPr>
          <a:bodyPr/>
          <a:lstStyle/>
          <a:p>
            <a:pPr>
              <a:defRPr sz="1000" b="1">
                <a:solidFill>
                  <a:schemeClr val="accent2">
                    <a:lumMod val="75000"/>
                  </a:schemeClr>
                </a:solidFill>
              </a:defRPr>
            </a:pPr>
            <a:endParaRPr lang="en-US"/>
          </a:p>
        </c:txPr>
      </c:legendEntry>
      <c:layout>
        <c:manualLayout>
          <c:xMode val="edge"/>
          <c:yMode val="edge"/>
          <c:x val="0.12793892216464395"/>
          <c:y val="0.91888539974169892"/>
          <c:w val="0.6953705573128145"/>
          <c:h val="6.3345037951337169E-2"/>
        </c:manualLayout>
      </c:layout>
      <c:overlay val="0"/>
      <c:txPr>
        <a:bodyPr/>
        <a:lstStyle/>
        <a:p>
          <a:pPr>
            <a:defRPr b="1"/>
          </a:pPr>
          <a:endParaRPr lang="en-US"/>
        </a:p>
      </c:txPr>
    </c:legend>
    <c:plotVisOnly val="1"/>
    <c:dispBlanksAs val="gap"/>
    <c:showDLblsOverMax val="0"/>
  </c:chart>
  <c:spPr>
    <a:ln>
      <a:noFill/>
    </a:ln>
  </c:spPr>
  <c:txPr>
    <a:bodyPr/>
    <a:lstStyle/>
    <a:p>
      <a:pPr>
        <a:defRPr sz="1700">
          <a:solidFill>
            <a:sysClr val="windowText" lastClr="000000"/>
          </a:solidFill>
          <a:latin typeface="+mn-lt"/>
          <a:cs typeface="Arial" panose="020B0604020202020204" pitchFamily="34" charset="0"/>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a:solidFill>
                  <a:srgbClr val="FF0000"/>
                </a:solidFill>
              </a:rPr>
              <a:t>Start your presentation with this slide</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i="1">
              <a:solidFill>
                <a:srgbClr val="FF0000"/>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a:solidFill>
                  <a:srgbClr val="FF0000"/>
                </a:solidFill>
              </a:rPr>
              <a:t>-----</a:t>
            </a:r>
          </a:p>
          <a:p>
            <a:pPr marL="158750" indent="0" algn="l">
              <a:buNone/>
            </a:pPr>
            <a:r>
              <a:rPr lang="en-GB" b="0" i="0">
                <a:solidFill>
                  <a:srgbClr val="374151"/>
                </a:solidFill>
                <a:effectLst/>
                <a:latin typeface="Arial" panose="020B0604020202020204" pitchFamily="34" charset="0"/>
              </a:rPr>
              <a:t>Welcome back</a:t>
            </a:r>
          </a:p>
          <a:p>
            <a:pPr marL="158750" indent="0" algn="l">
              <a:buNone/>
            </a:pPr>
            <a:endParaRPr lang="en-GB" b="0" i="0">
              <a:solidFill>
                <a:srgbClr val="374151"/>
              </a:solidFill>
              <a:effectLst/>
              <a:latin typeface="Arial" panose="020B0604020202020204" pitchFamily="34" charset="0"/>
            </a:endParaRPr>
          </a:p>
          <a:p>
            <a:pPr marL="158750" indent="0">
              <a:buNone/>
            </a:pPr>
            <a:r>
              <a:rPr lang="en-GB" b="0" i="0">
                <a:solidFill>
                  <a:srgbClr val="374151"/>
                </a:solidFill>
                <a:effectLst/>
              </a:rPr>
              <a:t>Last workshop we learned about the challenge that John from PETL wants us to find a solution for. We learned about the different ways that the Government of New Brunswick supports learning, work and the labour market. We learned about the different initiatives that the government has been trying, and we may have started to explore what other provinces are doing to support learning, work, and the labour market in their region. In our workshop today, we’ll think about our </a:t>
            </a:r>
            <a:r>
              <a:rPr lang="en-GB">
                <a:solidFill>
                  <a:srgbClr val="374151"/>
                </a:solidFill>
              </a:rPr>
              <a:t>future career</a:t>
            </a:r>
            <a:r>
              <a:rPr lang="en-GB" b="0" i="0">
                <a:solidFill>
                  <a:srgbClr val="374151"/>
                </a:solidFill>
                <a:effectLst/>
              </a:rPr>
              <a:t>, and how a potential solution that could be developed would impact us. In order to tackle this challenge and find really effective solutions as part of this challenge, we need to look more at labour market information that is meaningful to you.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br>
              <a:rPr lang="en-GB" b="0" i="0">
                <a:solidFill>
                  <a:srgbClr val="374151"/>
                </a:solidFill>
                <a:effectLst/>
                <a:latin typeface="Arial" panose="020B0604020202020204" pitchFamily="34" charset="0"/>
              </a:rPr>
            </a:br>
            <a:r>
              <a:rPr lang="en-GB" b="0" i="0">
                <a:solidFill>
                  <a:srgbClr val="374151"/>
                </a:solidFill>
                <a:effectLst/>
                <a:latin typeface="Arial" panose="020B0604020202020204" pitchFamily="34" charset="0"/>
              </a:rPr>
              <a:t>Labour market information truly is everywhere. Sometimes it is easy to find on websites and in reports, and sometimes it can surprise you in a conversation you have with another person! Understanding what labour market information is, and how it can be used to support your career decisions, can be an incredible skill that you can use every day of your life.</a:t>
            </a:r>
          </a:p>
          <a:p>
            <a:pPr marL="158750" indent="0" algn="l">
              <a:buNone/>
            </a:pPr>
            <a:endParaRPr lang="en-GB" b="0" i="0">
              <a:solidFill>
                <a:srgbClr val="374151"/>
              </a:solidFill>
              <a:effectLst/>
              <a:latin typeface="Arial" panose="020B0604020202020204" pitchFamily="34" charset="0"/>
            </a:endParaRPr>
          </a:p>
          <a:p>
            <a:pPr marL="158750" indent="0" algn="l">
              <a:buNone/>
            </a:pPr>
            <a:r>
              <a:rPr lang="en-GB" b="0" i="0">
                <a:solidFill>
                  <a:srgbClr val="374151"/>
                </a:solidFill>
                <a:effectLst/>
                <a:latin typeface="Arial" panose="020B0604020202020204" pitchFamily="34" charset="0"/>
              </a:rPr>
              <a:t>Labour market information can be used to inform our choices, and it can also help us paint a picture of the world around us. We can tell a lot about a region based on the labour market information. For example, in capital cities like Fredericton, the labour market information will point to more employment in provincial government, and more opportunity to work in business and infrastructure. In coastal towns you may see people employed more in fisheries or in oil and energy. We can also learn about potential opportunities for work as different learning or work initiatives are announced that support people a need in the labour market, and helping a person gain employment.</a:t>
            </a:r>
          </a:p>
          <a:p>
            <a:pPr marL="158750" indent="0" algn="l">
              <a:buNone/>
            </a:pPr>
            <a:endParaRPr lang="en-GB" b="0" i="0">
              <a:solidFill>
                <a:srgbClr val="374151"/>
              </a:solidFill>
              <a:effectLst/>
              <a:latin typeface="Arial" panose="020B0604020202020204" pitchFamily="34" charset="0"/>
            </a:endParaRPr>
          </a:p>
          <a:p>
            <a:pPr marL="158750" indent="0" algn="l">
              <a:buNone/>
            </a:pPr>
            <a:r>
              <a:rPr lang="en-GB" b="0" i="0">
                <a:solidFill>
                  <a:srgbClr val="374151"/>
                </a:solidFill>
                <a:effectLst/>
                <a:latin typeface="Arial" panose="020B0604020202020204" pitchFamily="34" charset="0"/>
              </a:rPr>
              <a:t>So, why is it so important to match our career dreams with the labour market opportunities out there? Well, it's like having a map for your journey. Imagine charting a course, putting in the effort, and working towards your dream career, only to find limited opportunities. This misalignment can be frustrating and can affect our wellness long-term. What happens when you can’t see an opportunity to pursue your chosen career in the current job listings or government reports? How does it feel, and how might it influence your goals and plans? Labour market information is a tool that can help you understand these influences, and support you to make choices that are meaningful to you.</a:t>
            </a:r>
          </a:p>
          <a:p>
            <a:pPr marL="158750" indent="0" algn="l">
              <a:buNone/>
            </a:pPr>
            <a:endParaRPr lang="en-GB" b="0" i="0">
              <a:solidFill>
                <a:srgbClr val="374151"/>
              </a:solidFill>
              <a:effectLst/>
              <a:latin typeface="Arial" panose="020B0604020202020204" pitchFamily="34" charset="0"/>
            </a:endParaRPr>
          </a:p>
        </p:txBody>
      </p:sp>
    </p:spTree>
    <p:extLst>
      <p:ext uri="{BB962C8B-B14F-4D97-AF65-F5344CB8AC3E}">
        <p14:creationId xmlns:p14="http://schemas.microsoft.com/office/powerpoint/2010/main" val="3652962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An alternative video if you or students are interested is the Career Connected Learning LMI video from the Department of Education and Early Childhood Development.</a:t>
            </a:r>
          </a:p>
          <a:p>
            <a:pPr marL="628650" lvl="1" indent="-171450" algn="l" rtl="0">
              <a:spcBef>
                <a:spcPts val="0"/>
              </a:spcBef>
              <a:spcAft>
                <a:spcPts val="0"/>
              </a:spcAft>
            </a:pPr>
            <a:r>
              <a:rPr lang="en-CA"/>
              <a:t>Career Connected Learning – EECD: https://www.youtube.com/watch?v=LjqoIp1RjZA </a:t>
            </a:r>
          </a:p>
          <a:p>
            <a:pPr marL="0" lvl="0" indent="0" algn="l" rtl="0">
              <a:spcBef>
                <a:spcPts val="0"/>
              </a:spcBef>
              <a:spcAft>
                <a:spcPts val="0"/>
              </a:spcAft>
              <a:buNone/>
            </a:pPr>
            <a:endParaRPr lang="en-CA"/>
          </a:p>
          <a:p>
            <a:pPr marL="0" lvl="0" indent="0" algn="l" rtl="0">
              <a:spcBef>
                <a:spcPts val="0"/>
              </a:spcBef>
              <a:spcAft>
                <a:spcPts val="0"/>
              </a:spcAft>
              <a:buNone/>
            </a:pPr>
            <a:endParaRPr/>
          </a:p>
        </p:txBody>
      </p:sp>
    </p:spTree>
    <p:extLst>
      <p:ext uri="{BB962C8B-B14F-4D97-AF65-F5344CB8AC3E}">
        <p14:creationId xmlns:p14="http://schemas.microsoft.com/office/powerpoint/2010/main" val="3807646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Font typeface="Arial" panose="020B0604020202020204" pitchFamily="34" charset="0"/>
              <a:buNone/>
            </a:pPr>
            <a:r>
              <a:rPr lang="en-CA"/>
              <a:t>GUIDING QUESTIONS:</a:t>
            </a:r>
          </a:p>
          <a:p>
            <a:pPr marL="0" indent="0">
              <a:buFont typeface="Arial" panose="020B0604020202020204" pitchFamily="34" charset="0"/>
              <a:buNone/>
            </a:pPr>
            <a:r>
              <a:rPr lang="en-CA"/>
              <a:t>Why would we consider the reliability, relevancy, or the timeliness of information we are reading?</a:t>
            </a:r>
          </a:p>
          <a:p>
            <a:pPr marL="0" indent="0">
              <a:buFont typeface="Arial" panose="020B0604020202020204" pitchFamily="34" charset="0"/>
              <a:buNone/>
            </a:pPr>
            <a:r>
              <a:rPr lang="en-CA"/>
              <a:t>What shows us that a piece of LMI is reliable? Relevant? Recent?</a:t>
            </a:r>
          </a:p>
          <a:p>
            <a:pPr marL="0" indent="0">
              <a:buFont typeface="Arial" panose="020B0604020202020204" pitchFamily="34" charset="0"/>
              <a:buNone/>
            </a:pPr>
            <a:endParaRPr lang="en-CA"/>
          </a:p>
          <a:p>
            <a:pPr marL="0" indent="0">
              <a:buFont typeface="Arial" panose="020B0604020202020204" pitchFamily="34" charset="0"/>
              <a:buNone/>
            </a:pPr>
            <a:r>
              <a:rPr lang="en-CA"/>
              <a:t>----</a:t>
            </a:r>
          </a:p>
          <a:p>
            <a:pPr marL="0" indent="0">
              <a:buFont typeface="Arial" panose="020B0604020202020204" pitchFamily="34" charset="0"/>
              <a:buNone/>
            </a:pPr>
            <a:endParaRPr lang="en-CA"/>
          </a:p>
          <a:p>
            <a:pPr marL="0" indent="0">
              <a:buFont typeface="Arial" panose="020B0604020202020204" pitchFamily="34" charset="0"/>
              <a:buNone/>
            </a:pPr>
            <a:r>
              <a:rPr lang="en-CA"/>
              <a:t>TRANSCRIPT: When using LMI, it is important to make sure that the information that you research is 3 things: Reliable, Relevant and Recent.</a:t>
            </a:r>
          </a:p>
          <a:p>
            <a:pPr marL="0" indent="0">
              <a:buFont typeface="Arial" panose="020B0604020202020204" pitchFamily="34" charset="0"/>
              <a:buNone/>
            </a:pPr>
            <a:r>
              <a:rPr lang="en-CA"/>
              <a:t>Reliable information comes from a trusted source, not just one person or organization’s opinion. Relevant information actually addresses your research, is meaningful and not “close enough”. If you’re interested in a job as an electrician, relevant labour market information wouldn’t include other trades like carpentry or hairdressing. Recent information is up-to-date, and informed by real events in the world. For example, a grandparent’s experience getting a job 50 years ago is totally different than what you will need to do in the future.</a:t>
            </a:r>
          </a:p>
          <a:p>
            <a:pPr marL="0" indent="0">
              <a:buFont typeface="Arial" panose="020B0604020202020204" pitchFamily="34" charset="0"/>
              <a:buNone/>
            </a:pPr>
            <a:endParaRPr lang="en-CA"/>
          </a:p>
          <a:p>
            <a:pPr marL="0" indent="0">
              <a:buFont typeface="Arial" panose="020B0604020202020204" pitchFamily="34" charset="0"/>
              <a:buNone/>
            </a:pPr>
            <a:endParaRPr lang="en-CA"/>
          </a:p>
        </p:txBody>
      </p:sp>
    </p:spTree>
    <p:extLst>
      <p:ext uri="{BB962C8B-B14F-4D97-AF65-F5344CB8AC3E}">
        <p14:creationId xmlns:p14="http://schemas.microsoft.com/office/powerpoint/2010/main" val="2957346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CA"/>
              <a:t>When you use Reliable, Relevant and Recent labour market information, you will be able to find valuable information with a different perspective. Here we have two similar charts that share industry information for different provinces (British Columbia and New Brunswick). Each chart shows the kind of jobs that are going to be available in the next ten years from people either retiring, or from new jobs being created. This labour market information can tell us that in British Columbia new jobs are being created in Educational services (jobs like teaching, school counsellors, principals). When we look at New Brunswick’s chart, jobs in educational services are forecasted to have jobs available only as people retire. A BC teacher in 5 years could be replacing a retiring teacher, or doing a job that is being created today. In contrast New Brunswick teacher would be replacing a retiring teacher. </a:t>
            </a:r>
          </a:p>
          <a:p>
            <a:pPr marL="0" indent="0">
              <a:buFont typeface="Arial" panose="020B0604020202020204" pitchFamily="34" charset="0"/>
              <a:buNone/>
            </a:pPr>
            <a:endParaRPr lang="en-CA"/>
          </a:p>
          <a:p>
            <a:pPr marL="0" indent="0">
              <a:buNone/>
            </a:pPr>
            <a:r>
              <a:rPr lang="en-CA"/>
              <a:t>What could this tell us about the opportunities for people choosing to build their career in education there in British Columbia? When we think about the challenge that John and PETL are asking us to find a solution for, what could government do to create new jobs in New Brunswick? BC is doing it, what could new Brunswick be doing? Asking questions like these as you look through LMI could open up a world of possibilities when we are brainstorming to create a solution.</a:t>
            </a:r>
          </a:p>
          <a:p>
            <a:pPr marL="0" indent="0">
              <a:buFont typeface="Arial" panose="020B0604020202020204" pitchFamily="34" charset="0"/>
              <a:buNone/>
            </a:pPr>
            <a:endParaRPr lang="en-CA"/>
          </a:p>
        </p:txBody>
      </p:sp>
    </p:spTree>
    <p:extLst>
      <p:ext uri="{BB962C8B-B14F-4D97-AF65-F5344CB8AC3E}">
        <p14:creationId xmlns:p14="http://schemas.microsoft.com/office/powerpoint/2010/main" val="49142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p>
          <a:p>
            <a:pPr marL="0" lvl="0" indent="0" algn="l" rtl="0">
              <a:spcBef>
                <a:spcPts val="0"/>
              </a:spcBef>
              <a:spcAft>
                <a:spcPts val="0"/>
              </a:spcAft>
              <a:buNone/>
            </a:pPr>
            <a:r>
              <a:rPr lang="en-CA"/>
              <a:t>--</a:t>
            </a:r>
          </a:p>
          <a:p>
            <a:pPr marL="0" lvl="0" indent="0" algn="l" rtl="0">
              <a:spcBef>
                <a:spcPts val="0"/>
              </a:spcBef>
              <a:spcAft>
                <a:spcPts val="0"/>
              </a:spcAft>
              <a:buNone/>
            </a:pPr>
            <a:r>
              <a:rPr lang="en-CA"/>
              <a:t>TRANSCRIPT: </a:t>
            </a:r>
          </a:p>
          <a:p>
            <a:pPr marL="0" lvl="0" indent="0" algn="l" rtl="0">
              <a:spcBef>
                <a:spcPts val="0"/>
              </a:spcBef>
              <a:spcAft>
                <a:spcPts val="0"/>
              </a:spcAft>
              <a:buNone/>
            </a:pPr>
            <a:r>
              <a:rPr lang="en-CA"/>
              <a:t>Let’s elaborate on what we’ve learned so far and think outside the opportunities in New Brunswick!</a:t>
            </a:r>
            <a:endParaRPr/>
          </a:p>
        </p:txBody>
      </p:sp>
    </p:spTree>
    <p:extLst>
      <p:ext uri="{BB962C8B-B14F-4D97-AF65-F5344CB8AC3E}">
        <p14:creationId xmlns:p14="http://schemas.microsoft.com/office/powerpoint/2010/main" val="2854775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dirty="0"/>
          </a:p>
          <a:p>
            <a:pPr marL="0" lvl="0" indent="0" algn="l" rtl="0">
              <a:spcBef>
                <a:spcPts val="0"/>
              </a:spcBef>
              <a:spcAft>
                <a:spcPts val="0"/>
              </a:spcAft>
              <a:buNone/>
            </a:pPr>
            <a:r>
              <a:rPr lang="en-CA" dirty="0"/>
              <a:t>---</a:t>
            </a:r>
          </a:p>
          <a:p>
            <a:pPr marL="0" lvl="0" indent="0" algn="l" rtl="0">
              <a:spcBef>
                <a:spcPts val="0"/>
              </a:spcBef>
              <a:spcAft>
                <a:spcPts val="0"/>
              </a:spcAft>
              <a:buNone/>
            </a:pPr>
            <a:r>
              <a:rPr lang="en-CA" dirty="0"/>
              <a:t>TRANSCRIPT: </a:t>
            </a:r>
          </a:p>
          <a:p>
            <a:pPr marL="0" lvl="0" indent="0" algn="l" rtl="0">
              <a:spcBef>
                <a:spcPts val="0"/>
              </a:spcBef>
              <a:spcAft>
                <a:spcPts val="0"/>
              </a:spcAft>
              <a:buNone/>
            </a:pPr>
            <a:r>
              <a:rPr lang="en-CA" dirty="0"/>
              <a:t>Consider the career and the industry you’ve researched and compare it to the labour market opportunities in other provinces. You might notice that the opportunities are completely different. The wage might be higher, there could be fewer jobs, or you might find that there’s a perfect program in another province that doesn’t exist at all in New Brunswick!</a:t>
            </a:r>
          </a:p>
          <a:p>
            <a:pPr marL="0" lvl="0" indent="0" algn="l" rtl="0">
              <a:spcBef>
                <a:spcPts val="0"/>
              </a:spcBef>
              <a:spcAft>
                <a:spcPts val="0"/>
              </a:spcAft>
              <a:buNone/>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Press pause here, and when you’re ready, press play. A countdown will show us when we’re moving on in this workshop.</a:t>
            </a:r>
          </a:p>
          <a:p>
            <a:pPr marL="158750" indent="0" algn="l">
              <a:buFont typeface="+mj-lt"/>
              <a:buNone/>
            </a:pPr>
            <a:endParaRPr lang="en-GB" b="0" i="0" dirty="0">
              <a:solidFill>
                <a:srgbClr val="374151"/>
              </a:solidFill>
              <a:effectLst/>
              <a:latin typeface="Söhne"/>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r>
              <a:rPr lang="en-GB" b="0" i="0">
                <a:solidFill>
                  <a:srgbClr val="374151"/>
                </a:solidFill>
                <a:effectLst/>
                <a:latin typeface="Arial" panose="020B0604020202020204" pitchFamily="34" charset="0"/>
              </a:rPr>
              <a:t>GUIDING QUESTIONS:</a:t>
            </a:r>
          </a:p>
          <a:p>
            <a:pPr marL="457200" indent="-298450" algn="l"/>
            <a:r>
              <a:rPr lang="en-GB" b="0" i="0">
                <a:solidFill>
                  <a:srgbClr val="374151"/>
                </a:solidFill>
                <a:effectLst/>
                <a:latin typeface="Arial" panose="020B0604020202020204" pitchFamily="34" charset="0"/>
              </a:rPr>
              <a:t>What stood out to you?</a:t>
            </a:r>
          </a:p>
          <a:p>
            <a:pPr marL="457200" indent="-298450" algn="l"/>
            <a:r>
              <a:rPr lang="en-GB" b="0" i="0">
                <a:solidFill>
                  <a:srgbClr val="374151"/>
                </a:solidFill>
                <a:effectLst/>
                <a:latin typeface="Arial" panose="020B0604020202020204" pitchFamily="34" charset="0"/>
              </a:rPr>
              <a:t>What do you wish existed that would better support your, or your classmate’s career goals?</a:t>
            </a:r>
          </a:p>
          <a:p>
            <a:pPr marL="457200" lvl="0" indent="-317500" algn="l" rtl="0">
              <a:spcBef>
                <a:spcPts val="0"/>
              </a:spcBef>
              <a:spcAft>
                <a:spcPts val="1200"/>
              </a:spcAft>
              <a:buSzPts val="1400"/>
              <a:buChar char="●"/>
            </a:pPr>
            <a:r>
              <a:rPr lang="en-GB" sz="1100"/>
              <a:t>Can you see an opportunity for John at PETL, a community or sector organization, or yourselves to solve the challenge?</a:t>
            </a:r>
          </a:p>
          <a:p>
            <a:pPr marL="158750" indent="0" algn="l">
              <a:buNone/>
            </a:pPr>
            <a:endParaRPr lang="en-GB" b="0" i="0">
              <a:solidFill>
                <a:srgbClr val="374151"/>
              </a:solidFill>
              <a:effectLst/>
              <a:latin typeface="Arial" panose="020B0604020202020204" pitchFamily="34" charset="0"/>
            </a:endParaRPr>
          </a:p>
          <a:p>
            <a:pPr marL="158750" indent="0" algn="l">
              <a:buNone/>
            </a:pPr>
            <a:r>
              <a:rPr lang="en-GB" b="0" i="0">
                <a:solidFill>
                  <a:srgbClr val="374151"/>
                </a:solidFill>
                <a:effectLst/>
                <a:latin typeface="Arial" panose="020B0604020202020204" pitchFamily="34" charset="0"/>
              </a:rPr>
              <a:t>---</a:t>
            </a:r>
          </a:p>
          <a:p>
            <a:pPr marL="158750" indent="0" algn="l">
              <a:buNone/>
            </a:pPr>
            <a:r>
              <a:rPr lang="en-GB" b="0" i="0">
                <a:solidFill>
                  <a:srgbClr val="374151"/>
                </a:solidFill>
                <a:effectLst/>
                <a:latin typeface="Arial" panose="020B0604020202020204" pitchFamily="34" charset="0"/>
              </a:rPr>
              <a:t>TRANSCRIPT:</a:t>
            </a:r>
          </a:p>
          <a:p>
            <a:pPr marL="158750" indent="0" algn="l">
              <a:buNone/>
            </a:pPr>
            <a:endParaRPr lang="en-GB" b="0" i="0">
              <a:solidFill>
                <a:srgbClr val="374151"/>
              </a:solidFill>
              <a:effectLst/>
              <a:latin typeface="Arial" panose="020B0604020202020204" pitchFamily="34" charset="0"/>
            </a:endParaRPr>
          </a:p>
          <a:p>
            <a:pPr marL="158750" indent="0" algn="l">
              <a:buNone/>
            </a:pPr>
            <a:r>
              <a:rPr lang="en-GB" b="0" i="0">
                <a:solidFill>
                  <a:srgbClr val="374151"/>
                </a:solidFill>
                <a:effectLst/>
                <a:latin typeface="Arial" panose="020B0604020202020204" pitchFamily="34" charset="0"/>
              </a:rPr>
              <a:t>As you compared your researched career to Labour Market Information in other provinces, what stood out to you? Did you notice any differences or similarities in the labour market trends? Reflecting on these thoughts and observations allows us to understand from a bird’s eye view the potential impact of the labour market on our career choices.</a:t>
            </a:r>
          </a:p>
          <a:p>
            <a:pPr marL="158750" indent="0" algn="l">
              <a:buNone/>
            </a:pPr>
            <a:endParaRPr lang="en-GB" b="0" i="0">
              <a:solidFill>
                <a:srgbClr val="374151"/>
              </a:solidFill>
              <a:effectLst/>
              <a:latin typeface="Arial" panose="020B0604020202020204" pitchFamily="34" charset="0"/>
            </a:endParaRPr>
          </a:p>
          <a:p>
            <a:pPr marL="158750" indent="0">
              <a:buNone/>
            </a:pPr>
            <a:r>
              <a:rPr lang="en-GB" b="0" i="0">
                <a:solidFill>
                  <a:srgbClr val="374151"/>
                </a:solidFill>
                <a:effectLst/>
              </a:rPr>
              <a:t>Now, from your own perspective, what do you think could be a potential cool solution or resource that could be developed that could enhance</a:t>
            </a:r>
            <a:r>
              <a:rPr lang="en-GB">
                <a:solidFill>
                  <a:srgbClr val="374151"/>
                </a:solidFill>
              </a:rPr>
              <a:t> your career goals?</a:t>
            </a:r>
            <a:r>
              <a:rPr lang="en-GB" b="0" i="0">
                <a:solidFill>
                  <a:srgbClr val="374151"/>
                </a:solidFill>
                <a:effectLst/>
              </a:rPr>
              <a:t> Think not only about the current situation, but also about what you wish could support your career choice, whether it exists or not. Are there specific elements, support systems, or opportunities that you believe would enhance your chosen career, especially if they're not currently available in New Brunswick or are present in other provinces?</a:t>
            </a:r>
          </a:p>
          <a:p>
            <a:pPr marL="158750" indent="0" algn="l">
              <a:buNone/>
            </a:pPr>
            <a:endParaRPr lang="en-GB" b="0" i="0">
              <a:solidFill>
                <a:srgbClr val="374151"/>
              </a:solidFill>
              <a:effectLst/>
              <a:latin typeface="Arial" panose="020B0604020202020204" pitchFamily="34" charset="0"/>
            </a:endParaRPr>
          </a:p>
          <a:p>
            <a:pPr marL="158750" indent="0" algn="l">
              <a:buNone/>
            </a:pPr>
            <a:r>
              <a:rPr lang="en-GB" b="0" i="0">
                <a:solidFill>
                  <a:srgbClr val="374151"/>
                </a:solidFill>
                <a:effectLst/>
                <a:latin typeface="Arial" panose="020B0604020202020204" pitchFamily="34" charset="0"/>
              </a:rPr>
              <a:t>This is the creative part – envisioning a future for your career path. What do you wish existed to better support your goals? Perhaps it's mentorship programs, industry-specific training, or networking opportunities. Maybe it’s bringing a youth specific voice to the decision-making table. Or maybe it’s something that would affect everyone regardless as to the industry, like ensuring affordable housing for people who are growing their careers – where the low or median income of people is considered when housing or neighbourhoods are developed. Your insights are valuable not just for your personal journey but also for identifying potential areas of growth and development in the labour market.</a:t>
            </a:r>
          </a:p>
          <a:p>
            <a:pPr marL="158750" indent="0" algn="l">
              <a:buNone/>
            </a:pPr>
            <a:endParaRPr lang="en-GB" b="0" i="0">
              <a:solidFill>
                <a:srgbClr val="374151"/>
              </a:solidFill>
              <a:effectLst/>
              <a:latin typeface="Arial" panose="020B0604020202020204" pitchFamily="34" charset="0"/>
            </a:endParaRPr>
          </a:p>
          <a:p>
            <a:pPr marL="158750" indent="0" algn="l">
              <a:buNone/>
            </a:pPr>
            <a:r>
              <a:rPr lang="en-GB" b="0" i="0">
                <a:solidFill>
                  <a:srgbClr val="374151"/>
                </a:solidFill>
                <a:effectLst/>
                <a:latin typeface="Arial" panose="020B0604020202020204" pitchFamily="34" charset="0"/>
              </a:rPr>
              <a:t>As we continue discussions like these, keep in mind that your perspectives contribute to a shared understanding of how we can shape the future of our careers and the careers of others. We’ll explore and plan for a potential labour market solution that can support career choice in our next workshop, and consider how we can work towards creating a New Brunswick that people choose to build their careers in.</a:t>
            </a:r>
          </a:p>
          <a:p>
            <a:pPr marL="0" lvl="0" indent="0" algn="l" rtl="0">
              <a:spcBef>
                <a:spcPts val="0"/>
              </a:spcBef>
              <a:spcAft>
                <a:spcPts val="0"/>
              </a:spcAft>
              <a:buNone/>
            </a:pPr>
            <a:endParaRPr/>
          </a:p>
        </p:txBody>
      </p:sp>
    </p:spTree>
    <p:extLst>
      <p:ext uri="{BB962C8B-B14F-4D97-AF65-F5344CB8AC3E}">
        <p14:creationId xmlns:p14="http://schemas.microsoft.com/office/powerpoint/2010/main" val="871844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t>Thanks for taking this workshop with me! I hope you got to learn about how labour market information is meaningful to you – that it’s not just charts and graphs. That it’s conversations that we have with others about our career hopes and goals. </a:t>
            </a:r>
          </a:p>
        </p:txBody>
      </p:sp>
    </p:spTree>
    <p:extLst>
      <p:ext uri="{BB962C8B-B14F-4D97-AF65-F5344CB8AC3E}">
        <p14:creationId xmlns:p14="http://schemas.microsoft.com/office/powerpoint/2010/main" val="993601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777e31443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777e3144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p>
          <a:p>
            <a:pPr marL="0" lvl="0" indent="0" algn="l" rtl="0">
              <a:spcBef>
                <a:spcPts val="0"/>
              </a:spcBef>
              <a:spcAft>
                <a:spcPts val="0"/>
              </a:spcAft>
              <a:buNone/>
            </a:pPr>
            <a:r>
              <a:rPr lang="en-CA"/>
              <a:t>---</a:t>
            </a:r>
          </a:p>
          <a:p>
            <a:pPr marL="0" lvl="0" indent="0" algn="l" rtl="0">
              <a:spcBef>
                <a:spcPts val="0"/>
              </a:spcBef>
              <a:spcAft>
                <a:spcPts val="0"/>
              </a:spcAft>
              <a:buNone/>
            </a:pPr>
            <a:r>
              <a:rPr lang="en-GB" b="0" i="0">
                <a:solidFill>
                  <a:srgbClr val="374151"/>
                </a:solidFill>
                <a:effectLst/>
                <a:latin typeface="Arial" panose="020B0604020202020204" pitchFamily="34" charset="0"/>
              </a:rPr>
              <a:t>In our workshop today, first, we'll break down what we already know about the challenge. Then, we'll see how it plays out in the real world. Next up, we'll figure out what this challenge means for our future. And finally, let's check out what people and organizations are already doing to tackle this challenge.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p>
          <a:p>
            <a:pPr marL="0" lvl="0" indent="0" algn="l" rtl="0">
              <a:spcBef>
                <a:spcPts val="0"/>
              </a:spcBef>
              <a:spcAft>
                <a:spcPts val="0"/>
              </a:spcAft>
              <a:buNone/>
            </a:pPr>
            <a:r>
              <a:rPr lang="en-CA"/>
              <a:t>--</a:t>
            </a:r>
          </a:p>
          <a:p>
            <a:pPr marL="0" lvl="0" indent="0" algn="l" rtl="0">
              <a:spcBef>
                <a:spcPts val="0"/>
              </a:spcBef>
              <a:spcAft>
                <a:spcPts val="0"/>
              </a:spcAft>
              <a:buNone/>
            </a:pPr>
            <a:r>
              <a:rPr lang="en-CA"/>
              <a:t>TRANSCRIPT: </a:t>
            </a:r>
          </a:p>
          <a:p>
            <a:pPr marL="0" lvl="0" indent="0" algn="l" rtl="0">
              <a:spcBef>
                <a:spcPts val="0"/>
              </a:spcBef>
              <a:spcAft>
                <a:spcPts val="0"/>
              </a:spcAft>
              <a:buNone/>
            </a:pPr>
            <a:r>
              <a:rPr lang="en-CA"/>
              <a:t>Let’s get started by thinking about ourselves, how we want to find a career, and how we want to build a career.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This video shares some stories of people who already are established in their careers. Their stories touch on why they chose their work, and what excites them!</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Guiding Questions: </a:t>
            </a:r>
          </a:p>
          <a:p>
            <a:pPr marL="0" lvl="0" indent="0" algn="l" rtl="0">
              <a:spcBef>
                <a:spcPts val="0"/>
              </a:spcBef>
              <a:spcAft>
                <a:spcPts val="0"/>
              </a:spcAft>
              <a:buNone/>
            </a:pPr>
            <a:endParaRPr lang="en-CA" dirty="0"/>
          </a:p>
          <a:p>
            <a:pPr algn="l">
              <a:buFont typeface="+mj-lt"/>
              <a:buAutoNum type="arabicPeriod"/>
            </a:pPr>
            <a:r>
              <a:rPr lang="en-GB" b="0" i="0" dirty="0">
                <a:solidFill>
                  <a:srgbClr val="374151"/>
                </a:solidFill>
                <a:effectLst/>
                <a:latin typeface="Arial" panose="020B0604020202020204" pitchFamily="34" charset="0"/>
              </a:rPr>
              <a:t>How do you think New Brunswick's current job market aligns with the career goals of high school graduates?</a:t>
            </a:r>
          </a:p>
          <a:p>
            <a:pPr algn="l">
              <a:buFont typeface="+mj-lt"/>
              <a:buAutoNum type="arabicPeriod"/>
            </a:pPr>
            <a:r>
              <a:rPr lang="en-GB" b="0" i="0" dirty="0">
                <a:solidFill>
                  <a:srgbClr val="374151"/>
                </a:solidFill>
                <a:effectLst/>
                <a:latin typeface="Arial" panose="020B0604020202020204" pitchFamily="34" charset="0"/>
              </a:rPr>
              <a:t>Can you identify any specific industries or sectors in New Brunswick that are thriving and may be attractive to young professionals?</a:t>
            </a:r>
          </a:p>
          <a:p>
            <a:pPr algn="l">
              <a:buFont typeface="+mj-lt"/>
              <a:buAutoNum type="arabicPeriod"/>
            </a:pPr>
            <a:r>
              <a:rPr lang="en-GB" b="0" i="0" dirty="0">
                <a:solidFill>
                  <a:srgbClr val="374151"/>
                </a:solidFill>
                <a:effectLst/>
                <a:latin typeface="Arial" panose="020B0604020202020204" pitchFamily="34" charset="0"/>
              </a:rPr>
              <a:t>What factors do you think contribute to young talent leaving New Brunswick for opportunities in other provinces or countries?</a:t>
            </a:r>
          </a:p>
          <a:p>
            <a:pPr algn="l">
              <a:buFont typeface="+mj-lt"/>
              <a:buAutoNum type="arabicPeriod"/>
            </a:pPr>
            <a:r>
              <a:rPr lang="en-GB" b="0" i="0" dirty="0">
                <a:solidFill>
                  <a:srgbClr val="374151"/>
                </a:solidFill>
                <a:effectLst/>
                <a:latin typeface="Arial" panose="020B0604020202020204" pitchFamily="34" charset="0"/>
              </a:rPr>
              <a:t>How might the availability of cultural and recreational activities impact the decision of young individuals to stay in or leave New Brunswick?</a:t>
            </a:r>
          </a:p>
          <a:p>
            <a:pPr algn="l">
              <a:buFont typeface="+mj-lt"/>
              <a:buAutoNum type="arabicPeriod"/>
            </a:pPr>
            <a:r>
              <a:rPr lang="en-GB" b="0" i="0" dirty="0">
                <a:solidFill>
                  <a:srgbClr val="374151"/>
                </a:solidFill>
                <a:effectLst/>
                <a:latin typeface="Arial" panose="020B0604020202020204" pitchFamily="34" charset="0"/>
              </a:rPr>
              <a:t>Do you think there are any misconceptions about the job opportunities in New Brunswick that may influence young people's decisions to stay or leave?</a:t>
            </a:r>
          </a:p>
          <a:p>
            <a:pPr algn="l">
              <a:buFont typeface="+mj-lt"/>
              <a:buAutoNum type="arabicPeriod"/>
            </a:pPr>
            <a:r>
              <a:rPr lang="en-GB" b="0" i="0" dirty="0">
                <a:solidFill>
                  <a:srgbClr val="374151"/>
                </a:solidFill>
                <a:effectLst/>
                <a:latin typeface="Arial" panose="020B0604020202020204" pitchFamily="34" charset="0"/>
              </a:rPr>
              <a:t>What initiatives or policies do you think the government could implement to encourage young talent to build their careers in New Brunswick?</a:t>
            </a:r>
          </a:p>
          <a:p>
            <a:pPr marL="158750" indent="0" algn="l">
              <a:buFont typeface="+mj-lt"/>
              <a:buNone/>
            </a:pPr>
            <a:endParaRPr lang="en-GB" b="0" i="0" dirty="0">
              <a:solidFill>
                <a:srgbClr val="374151"/>
              </a:solidFill>
              <a:effectLst/>
              <a:latin typeface="Arial" panose="020B0604020202020204" pitchFamily="34" charset="0"/>
            </a:endParaRPr>
          </a:p>
          <a:p>
            <a:pPr marL="158750" indent="0" algn="l">
              <a:buFont typeface="+mj-lt"/>
              <a:buNone/>
            </a:pPr>
            <a:r>
              <a:rPr lang="en-GB" b="0" i="0" dirty="0">
                <a:solidFill>
                  <a:srgbClr val="374151"/>
                </a:solidFill>
                <a:effectLst/>
                <a:latin typeface="Arial" panose="020B0604020202020204" pitchFamily="34" charset="0"/>
              </a:rPr>
              <a:t>--</a:t>
            </a:r>
          </a:p>
          <a:p>
            <a:pPr marL="158750" indent="0" algn="l">
              <a:buFont typeface="+mj-lt"/>
              <a:buNone/>
            </a:pPr>
            <a:endParaRPr lang="en-GB" b="0" i="0" dirty="0">
              <a:solidFill>
                <a:srgbClr val="374151"/>
              </a:solidFill>
              <a:effectLst/>
              <a:latin typeface="Arial" panose="020B0604020202020204" pitchFamily="34" charset="0"/>
            </a:endParaRPr>
          </a:p>
          <a:p>
            <a:pPr marL="0" lvl="0" indent="0" algn="l" rtl="0">
              <a:spcBef>
                <a:spcPts val="0"/>
              </a:spcBef>
              <a:spcAft>
                <a:spcPts val="0"/>
              </a:spcAft>
              <a:buNone/>
            </a:pPr>
            <a:r>
              <a:rPr lang="en-CA" dirty="0"/>
              <a:t>We’ll pause and have a conversation with your teacher. They have some guiding questions that will help us brainstorm. Take 10 minutes to brainstorm together. Press pause here, and when you’re ready, press play. A countdown will show us when we’re moving on in this workshop.</a:t>
            </a:r>
          </a:p>
          <a:p>
            <a:pPr marL="158750" indent="0" algn="l">
              <a:buFont typeface="+mj-lt"/>
              <a:buNone/>
            </a:pPr>
            <a:endParaRPr lang="en-GB" b="0" i="0" dirty="0">
              <a:solidFill>
                <a:srgbClr val="374151"/>
              </a:solidFill>
              <a:effectLst/>
              <a:latin typeface="Söhn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i="0">
                <a:solidFill>
                  <a:srgbClr val="374151"/>
                </a:solidFill>
                <a:effectLst/>
                <a:latin typeface="Söhne"/>
              </a:rPr>
              <a:t>*Note to Teachers* There is a video available in the Extension activities that speaks directly to the second point. It is titled “Breaking career myths”. You may find it helpful to share here.</a:t>
            </a:r>
          </a:p>
          <a:p>
            <a:pPr marL="171450" lvl="0" indent="-171450" algn="l" rtl="0">
              <a:spcBef>
                <a:spcPts val="0"/>
              </a:spcBef>
              <a:spcAft>
                <a:spcPts val="0"/>
              </a:spcAft>
            </a:pPr>
            <a:r>
              <a:rPr lang="en-GB" b="0" i="0">
                <a:solidFill>
                  <a:srgbClr val="374151"/>
                </a:solidFill>
                <a:effectLst/>
                <a:latin typeface="Söhne"/>
              </a:rPr>
              <a:t>Breaking Career Myths – GNB: https://www.youtube.com/watch?v=u_vdkQrXIs8 </a:t>
            </a: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TRANSCRIPT</a:t>
            </a: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It’s important to recognize that some careers may lead us beyond the borders of our province when we're just starting out. This means being open to opportunities beyond our immediate surroundings, embracing the adventure that comes with pursuing certain career paths. Being open to moving doesn’t mean that we shouldn’t explore the opportunities around us. </a:t>
            </a:r>
          </a:p>
          <a:p>
            <a:pPr marL="0" lvl="0" indent="0" algn="l" rtl="0">
              <a:spcBef>
                <a:spcPts val="0"/>
              </a:spcBef>
              <a:spcAft>
                <a:spcPts val="0"/>
              </a:spcAft>
              <a:buNone/>
            </a:pPr>
            <a:endParaRPr lang="en-GB" b="1"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Exploring the labour market around us is a great first step to explore our career opportunities. Families, friends and community members are great places to start asking questions. It is important to remember that they might not know about the labour market. They might not understand what you want to do for work in the future. There are a lot of myths and beliefs about jobs and the world of work, and a lot of these are old and irrelevant to our changing world. That’s why we need to look at different sources of labour market information, and not only rely on what someone else’s opinion is. </a:t>
            </a: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r>
              <a:rPr lang="en-GB" b="0" i="0">
                <a:solidFill>
                  <a:srgbClr val="374151"/>
                </a:solidFill>
                <a:effectLst/>
                <a:latin typeface="Söhne"/>
              </a:rPr>
              <a:t>When we explore and gather information to make informed decisions, we have a valuable ally in John and his team in the government. They provide resources to guide us through the maze of career possibilities, offering reliable insights to support our decisions. These may be easy to find, or they may be something entirely new to us.</a:t>
            </a:r>
          </a:p>
          <a:p>
            <a:pPr marL="0" lvl="0" indent="0" algn="l" rtl="0">
              <a:spcBef>
                <a:spcPts val="0"/>
              </a:spcBef>
              <a:spcAft>
                <a:spcPts val="0"/>
              </a:spcAft>
              <a:buNone/>
            </a:pPr>
            <a:endParaRPr lang="en-GB" b="0" i="0">
              <a:solidFill>
                <a:srgbClr val="374151"/>
              </a:solidFill>
              <a:effectLst/>
              <a:latin typeface="Söhne"/>
            </a:endParaRPr>
          </a:p>
          <a:p>
            <a:pPr marL="0" lvl="0" indent="0" algn="l" rtl="0">
              <a:spcBef>
                <a:spcPts val="0"/>
              </a:spcBef>
              <a:spcAft>
                <a:spcPts val="0"/>
              </a:spcAft>
              <a:buNone/>
            </a:pPr>
            <a:r>
              <a:rPr lang="en-GB"/>
              <a:t>Wherever our paths lead us, remember: we're not alone. We have resources, insights, and a world of possibilities at our fingertips.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p>
          <a:p>
            <a:pPr marL="0" lvl="0" indent="0" algn="l" rtl="0">
              <a:spcBef>
                <a:spcPts val="0"/>
              </a:spcBef>
              <a:spcAft>
                <a:spcPts val="0"/>
              </a:spcAft>
              <a:buNone/>
            </a:pPr>
            <a:r>
              <a:rPr lang="en-CA"/>
              <a:t>--</a:t>
            </a:r>
          </a:p>
          <a:p>
            <a:pPr marL="0" lvl="0" indent="0" algn="l" rtl="0">
              <a:spcBef>
                <a:spcPts val="0"/>
              </a:spcBef>
              <a:spcAft>
                <a:spcPts val="0"/>
              </a:spcAft>
              <a:buNone/>
            </a:pPr>
            <a:r>
              <a:rPr lang="en-CA"/>
              <a:t>TRANSCRIPT: </a:t>
            </a:r>
          </a:p>
          <a:p>
            <a:pPr marL="0" lvl="0" indent="0" algn="l" rtl="0">
              <a:spcBef>
                <a:spcPts val="0"/>
              </a:spcBef>
              <a:spcAft>
                <a:spcPts val="0"/>
              </a:spcAft>
              <a:buNone/>
            </a:pPr>
            <a:r>
              <a:rPr lang="en-CA"/>
              <a:t>Let’s get exploring the labour market information that is meaningful to you! As you’re exploring, look for opportunities that could start to form the foundation of a potential solution that you develop. </a:t>
            </a:r>
            <a:endParaRPr/>
          </a:p>
        </p:txBody>
      </p:sp>
    </p:spTree>
    <p:extLst>
      <p:ext uri="{BB962C8B-B14F-4D97-AF65-F5344CB8AC3E}">
        <p14:creationId xmlns:p14="http://schemas.microsoft.com/office/powerpoint/2010/main" val="2895513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CA" dirty="0"/>
              <a:t>When we are exploring labour market information, we can look at many different sources. Sectoral or Industry information, and Occupation Information can be found on NBJobs.ca, or Job Bank, the federal government website. We can also look at Labour Market Information from other provinces. Using Real World information found in conversations we have with different people, print resources, and by participation (volunteering and job shadowing for example) can also be great sources for gaining labour market information. </a:t>
            </a:r>
          </a:p>
          <a:p>
            <a:pPr marL="0" lvl="0" indent="0" algn="l" rtl="0">
              <a:spcBef>
                <a:spcPts val="0"/>
              </a:spcBef>
              <a:spcAft>
                <a:spcPts val="0"/>
              </a:spcAft>
              <a:buNone/>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Take some time to look at New Brunswick’s Labour market information, and learn all that you can about a career of your choice here in New Brunswick. The worksheet will walk you through all the big stuff. Pick a career that interests you. It can be a career that you know you want to do, or it can be a career that you want to know more about.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You can complete this worksheet in small groups, or as an individual. Teachers, you may find it helpful to divide the class into small groups who want to explore a similar job. Take about 20 minutes to complete this worksheet. It will go super fast if you research as a team. If you can’t find an answer to something, consider who you could ask to find an answer.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Press pause here, and when you’re ready, press play. A countdown will show us when we’re moving on in this workshop.</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80399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p>
          <a:p>
            <a:pPr marL="0" lvl="0" indent="0" algn="l" rtl="0">
              <a:spcBef>
                <a:spcPts val="0"/>
              </a:spcBef>
              <a:spcAft>
                <a:spcPts val="0"/>
              </a:spcAft>
              <a:buNone/>
            </a:pPr>
            <a:r>
              <a:rPr lang="en-CA"/>
              <a:t>--</a:t>
            </a:r>
          </a:p>
          <a:p>
            <a:pPr marL="0" lvl="0" indent="0" algn="l" rtl="0">
              <a:spcBef>
                <a:spcPts val="0"/>
              </a:spcBef>
              <a:spcAft>
                <a:spcPts val="0"/>
              </a:spcAft>
              <a:buNone/>
            </a:pPr>
            <a:r>
              <a:rPr lang="en-CA"/>
              <a:t>TRANSCRIPT: </a:t>
            </a:r>
          </a:p>
          <a:p>
            <a:pPr marL="0" lvl="0" indent="0" algn="l" rtl="0">
              <a:spcBef>
                <a:spcPts val="0"/>
              </a:spcBef>
              <a:spcAft>
                <a:spcPts val="0"/>
              </a:spcAft>
              <a:buNone/>
            </a:pPr>
            <a:r>
              <a:rPr lang="en-CA"/>
              <a:t>Let’s think about what it means to find and use labour market information.</a:t>
            </a:r>
            <a:endParaRPr/>
          </a:p>
        </p:txBody>
      </p:sp>
    </p:spTree>
    <p:extLst>
      <p:ext uri="{BB962C8B-B14F-4D97-AF65-F5344CB8AC3E}">
        <p14:creationId xmlns:p14="http://schemas.microsoft.com/office/powerpoint/2010/main" val="30436357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3.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9.xml"/><Relationship Id="rId5" Type="http://schemas.microsoft.com/office/2007/relationships/hdphoto" Target="../media/hdphoto1.wdp"/><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0.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10" name="Google Shape;10;p2"/>
          <p:cNvPicPr preferRelativeResize="0"/>
          <p:nvPr/>
        </p:nvPicPr>
        <p:blipFill rotWithShape="1">
          <a:blip r:embed="rId3">
            <a:alphaModFix/>
          </a:blip>
          <a:srcRect b="61089"/>
          <a:stretch/>
        </p:blipFill>
        <p:spPr>
          <a:xfrm rot="-620881">
            <a:off x="1853551" y="40483"/>
            <a:ext cx="2068426" cy="1772790"/>
          </a:xfrm>
          <a:prstGeom prst="rect">
            <a:avLst/>
          </a:prstGeom>
          <a:noFill/>
          <a:ln>
            <a:noFill/>
          </a:ln>
        </p:spPr>
      </p:pic>
      <p:pic>
        <p:nvPicPr>
          <p:cNvPr id="11" name="Google Shape;11;p2"/>
          <p:cNvPicPr preferRelativeResize="0"/>
          <p:nvPr/>
        </p:nvPicPr>
        <p:blipFill rotWithShape="1">
          <a:blip r:embed="rId4">
            <a:alphaModFix/>
            <a:extLst>
              <a:ext uri="{BEBA8EAE-BF5A-486C-A8C5-ECC9F3942E4B}">
                <a14:imgProps xmlns:a14="http://schemas.microsoft.com/office/drawing/2010/main">
                  <a14:imgLayer r:embed="rId5">
                    <a14:imgEffect>
                      <a14:brightnessContrast contrast="40000"/>
                    </a14:imgEffect>
                  </a14:imgLayer>
                </a14:imgProps>
              </a:ext>
            </a:extLst>
          </a:blip>
          <a:srcRect r="1545" b="6838"/>
          <a:stretch/>
        </p:blipFill>
        <p:spPr>
          <a:xfrm>
            <a:off x="1047887" y="524012"/>
            <a:ext cx="7048226" cy="4102024"/>
          </a:xfrm>
          <a:prstGeom prst="rect">
            <a:avLst/>
          </a:prstGeom>
          <a:noFill/>
          <a:ln>
            <a:noFill/>
          </a:ln>
        </p:spPr>
      </p:pic>
      <p:pic>
        <p:nvPicPr>
          <p:cNvPr id="12" name="Google Shape;12;p2"/>
          <p:cNvPicPr preferRelativeResize="0"/>
          <p:nvPr/>
        </p:nvPicPr>
        <p:blipFill>
          <a:blip r:embed="rId6">
            <a:alphaModFix/>
          </a:blip>
          <a:stretch>
            <a:fillRect/>
          </a:stretch>
        </p:blipFill>
        <p:spPr>
          <a:xfrm>
            <a:off x="1593925" y="2989525"/>
            <a:ext cx="1584774" cy="18528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1877291" y="1728423"/>
            <a:ext cx="5734609" cy="1655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5400">
                <a:latin typeface="Arial" panose="020B0604020202020204" pitchFamily="34" charset="0"/>
                <a:cs typeface="Arial" panose="020B0604020202020204" pitchFamily="34" charset="0"/>
              </a:defRPr>
            </a:lvl1pPr>
            <a:lvl2pPr lvl="1" algn="ctr">
              <a:lnSpc>
                <a:spcPct val="80000"/>
              </a:lnSpc>
              <a:spcBef>
                <a:spcPts val="0"/>
              </a:spcBef>
              <a:spcAft>
                <a:spcPts val="0"/>
              </a:spcAft>
              <a:buClr>
                <a:srgbClr val="0B5394"/>
              </a:buClr>
              <a:buSzPts val="6000"/>
              <a:buNone/>
              <a:defRPr sz="6000">
                <a:solidFill>
                  <a:srgbClr val="0B5394"/>
                </a:solidFill>
              </a:defRPr>
            </a:lvl2pPr>
            <a:lvl3pPr lvl="2" algn="ctr">
              <a:lnSpc>
                <a:spcPct val="80000"/>
              </a:lnSpc>
              <a:spcBef>
                <a:spcPts val="0"/>
              </a:spcBef>
              <a:spcAft>
                <a:spcPts val="0"/>
              </a:spcAft>
              <a:buClr>
                <a:srgbClr val="0B5394"/>
              </a:buClr>
              <a:buSzPts val="6000"/>
              <a:buNone/>
              <a:defRPr sz="6000">
                <a:solidFill>
                  <a:srgbClr val="0B5394"/>
                </a:solidFill>
              </a:defRPr>
            </a:lvl3pPr>
            <a:lvl4pPr lvl="3" algn="ctr">
              <a:lnSpc>
                <a:spcPct val="80000"/>
              </a:lnSpc>
              <a:spcBef>
                <a:spcPts val="0"/>
              </a:spcBef>
              <a:spcAft>
                <a:spcPts val="0"/>
              </a:spcAft>
              <a:buClr>
                <a:srgbClr val="0B5394"/>
              </a:buClr>
              <a:buSzPts val="6000"/>
              <a:buNone/>
              <a:defRPr sz="6000">
                <a:solidFill>
                  <a:srgbClr val="0B5394"/>
                </a:solidFill>
              </a:defRPr>
            </a:lvl4pPr>
            <a:lvl5pPr lvl="4" algn="ctr">
              <a:lnSpc>
                <a:spcPct val="80000"/>
              </a:lnSpc>
              <a:spcBef>
                <a:spcPts val="0"/>
              </a:spcBef>
              <a:spcAft>
                <a:spcPts val="0"/>
              </a:spcAft>
              <a:buClr>
                <a:srgbClr val="0B5394"/>
              </a:buClr>
              <a:buSzPts val="6000"/>
              <a:buNone/>
              <a:defRPr sz="6000">
                <a:solidFill>
                  <a:srgbClr val="0B5394"/>
                </a:solidFill>
              </a:defRPr>
            </a:lvl5pPr>
            <a:lvl6pPr lvl="5" algn="ctr">
              <a:lnSpc>
                <a:spcPct val="80000"/>
              </a:lnSpc>
              <a:spcBef>
                <a:spcPts val="0"/>
              </a:spcBef>
              <a:spcAft>
                <a:spcPts val="0"/>
              </a:spcAft>
              <a:buClr>
                <a:srgbClr val="0B5394"/>
              </a:buClr>
              <a:buSzPts val="6000"/>
              <a:buNone/>
              <a:defRPr sz="6000">
                <a:solidFill>
                  <a:srgbClr val="0B5394"/>
                </a:solidFill>
              </a:defRPr>
            </a:lvl6pPr>
            <a:lvl7pPr lvl="6" algn="ctr">
              <a:lnSpc>
                <a:spcPct val="80000"/>
              </a:lnSpc>
              <a:spcBef>
                <a:spcPts val="0"/>
              </a:spcBef>
              <a:spcAft>
                <a:spcPts val="0"/>
              </a:spcAft>
              <a:buClr>
                <a:srgbClr val="0B5394"/>
              </a:buClr>
              <a:buSzPts val="6000"/>
              <a:buNone/>
              <a:defRPr sz="6000">
                <a:solidFill>
                  <a:srgbClr val="0B5394"/>
                </a:solidFill>
              </a:defRPr>
            </a:lvl7pPr>
            <a:lvl8pPr lvl="7" algn="ctr">
              <a:lnSpc>
                <a:spcPct val="80000"/>
              </a:lnSpc>
              <a:spcBef>
                <a:spcPts val="0"/>
              </a:spcBef>
              <a:spcAft>
                <a:spcPts val="0"/>
              </a:spcAft>
              <a:buClr>
                <a:srgbClr val="0B5394"/>
              </a:buClr>
              <a:buSzPts val="6000"/>
              <a:buNone/>
              <a:defRPr sz="6000">
                <a:solidFill>
                  <a:srgbClr val="0B5394"/>
                </a:solidFill>
              </a:defRPr>
            </a:lvl8pPr>
            <a:lvl9pPr lvl="8" algn="ctr">
              <a:lnSpc>
                <a:spcPct val="80000"/>
              </a:lnSpc>
              <a:spcBef>
                <a:spcPts val="0"/>
              </a:spcBef>
              <a:spcAft>
                <a:spcPts val="0"/>
              </a:spcAft>
              <a:buClr>
                <a:srgbClr val="0B5394"/>
              </a:buClr>
              <a:buSzPts val="6000"/>
              <a:buNone/>
              <a:defRPr sz="6000">
                <a:solidFill>
                  <a:srgbClr val="0B5394"/>
                </a:solidFill>
              </a:defRPr>
            </a:lvl9pPr>
          </a:lstStyle>
          <a:p>
            <a:endParaRPr/>
          </a:p>
        </p:txBody>
      </p:sp>
      <p:sp>
        <p:nvSpPr>
          <p:cNvPr id="14" name="Google Shape;14;p2"/>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400">
                <a:solidFill>
                  <a:schemeClr val="dk2"/>
                </a:solidFill>
                <a:latin typeface="Arial" panose="020B0604020202020204" pitchFamily="34" charset="0"/>
                <a:cs typeface="Arial" panose="020B0604020202020204" pitchFamily="34" charset="0"/>
              </a:defRPr>
            </a:lvl1pPr>
            <a:lvl2pPr lvl="1"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SECTION_TITLE_AND_DESCRIPTION_1_1_3_1">
    <p:spTree>
      <p:nvGrpSpPr>
        <p:cNvPr id="1" name="Shape 294"/>
        <p:cNvGrpSpPr/>
        <p:nvPr/>
      </p:nvGrpSpPr>
      <p:grpSpPr>
        <a:xfrm>
          <a:off x="0" y="0"/>
          <a:ext cx="0" cy="0"/>
          <a:chOff x="0" y="0"/>
          <a:chExt cx="0" cy="0"/>
        </a:xfrm>
      </p:grpSpPr>
      <p:pic>
        <p:nvPicPr>
          <p:cNvPr id="296" name="Google Shape;296;p43"/>
          <p:cNvPicPr preferRelativeResize="0"/>
          <p:nvPr/>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IG_NUMBER_1_1_2">
    <p:spTree>
      <p:nvGrpSpPr>
        <p:cNvPr id="1" name="Shape 297"/>
        <p:cNvGrpSpPr/>
        <p:nvPr/>
      </p:nvGrpSpPr>
      <p:grpSpPr>
        <a:xfrm>
          <a:off x="0" y="0"/>
          <a:ext cx="0" cy="0"/>
          <a:chOff x="0" y="0"/>
          <a:chExt cx="0" cy="0"/>
        </a:xfrm>
      </p:grpSpPr>
      <p:pic>
        <p:nvPicPr>
          <p:cNvPr id="298" name="Google Shape;298;p44"/>
          <p:cNvPicPr preferRelativeResize="0"/>
          <p:nvPr/>
        </p:nvPicPr>
        <p:blipFill rotWithShape="1">
          <a:blip r:embed="rId3">
            <a:alphaModFix amt="28000"/>
          </a:blip>
          <a:srcRect t="3044" b="39510"/>
          <a:stretch/>
        </p:blipFill>
        <p:spPr>
          <a:xfrm>
            <a:off x="-247650" y="-187450"/>
            <a:ext cx="9736454" cy="5520130"/>
          </a:xfrm>
          <a:prstGeom prst="rect">
            <a:avLst/>
          </a:prstGeom>
          <a:noFill/>
          <a:ln>
            <a:noFill/>
          </a:ln>
        </p:spPr>
      </p:pic>
      <p:pic>
        <p:nvPicPr>
          <p:cNvPr id="299" name="Google Shape;299;p44"/>
          <p:cNvPicPr preferRelativeResize="0"/>
          <p:nvPr/>
        </p:nvPicPr>
        <p:blipFill rotWithShape="1">
          <a:blip r:embed="rId4">
            <a:alphaModFix/>
            <a:extLst>
              <a:ext uri="{BEBA8EAE-BF5A-486C-A8C5-ECC9F3942E4B}">
                <a14:imgProps xmlns:a14="http://schemas.microsoft.com/office/drawing/2010/main">
                  <a14:imgLayer r:embed="rId5">
                    <a14:imgEffect>
                      <a14:brightnessContrast contrast="40000"/>
                    </a14:imgEffect>
                  </a14:imgLayer>
                </a14:imgProps>
              </a:ext>
            </a:extLst>
          </a:blip>
          <a:srcRect r="1545" b="6838"/>
          <a:stretch/>
        </p:blipFill>
        <p:spPr>
          <a:xfrm>
            <a:off x="384887" y="134900"/>
            <a:ext cx="8374226" cy="4873724"/>
          </a:xfrm>
          <a:prstGeom prst="rect">
            <a:avLst/>
          </a:prstGeom>
          <a:noFill/>
          <a:ln>
            <a:noFill/>
          </a:ln>
        </p:spPr>
      </p:pic>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7" name="Google Shape;17;p3"/>
          <p:cNvPicPr preferRelativeResize="0"/>
          <p:nvPr/>
        </p:nvPicPr>
        <p:blipFill rotWithShape="1">
          <a:blip r:embed="rId3">
            <a:alphaModFix/>
          </a:blip>
          <a:srcRect/>
          <a:stretch/>
        </p:blipFill>
        <p:spPr>
          <a:xfrm>
            <a:off x="1874151" y="447699"/>
            <a:ext cx="5395700" cy="4248101"/>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3600">
                <a:latin typeface="Arial" panose="020B0604020202020204" pitchFamily="34" charset="0"/>
                <a:cs typeface="Arial" panose="020B0604020202020204" pitchFamily="34" charset="0"/>
              </a:defRPr>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latin typeface="Arial" panose="020B0604020202020204" pitchFamily="34" charset="0"/>
                <a:cs typeface="Arial" panose="020B0604020202020204" pitchFamily="34" charset="0"/>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t>xx%</a:t>
            </a:r>
          </a:p>
        </p:txBody>
      </p:sp>
    </p:spTree>
    <p:custDataLst>
      <p:tags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pic>
        <p:nvPicPr>
          <p:cNvPr id="38" name="Google Shape;38;p7"/>
          <p:cNvPicPr preferRelativeResize="0"/>
          <p:nvPr/>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
        <p:nvSpPr>
          <p:cNvPr id="39" name="Google Shape;39;p7"/>
          <p:cNvSpPr txBox="1">
            <a:spLocks noGrp="1"/>
          </p:cNvSpPr>
          <p:nvPr>
            <p:ph type="body" idx="1"/>
          </p:nvPr>
        </p:nvSpPr>
        <p:spPr>
          <a:xfrm>
            <a:off x="996375" y="1900525"/>
            <a:ext cx="2901600" cy="22704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Char char="●"/>
              <a:defRPr sz="1600">
                <a:solidFill>
                  <a:schemeClr val="dk2"/>
                </a:solidFill>
                <a:latin typeface="Arial" panose="020B0604020202020204" pitchFamily="34" charset="0"/>
                <a:cs typeface="Arial" panose="020B0604020202020204" pitchFamily="34" charset="0"/>
              </a:defRPr>
            </a:lvl1pPr>
            <a:lvl2pPr marL="914400" lvl="1" indent="-330200">
              <a:lnSpc>
                <a:spcPct val="100000"/>
              </a:lnSpc>
              <a:spcBef>
                <a:spcPts val="1600"/>
              </a:spcBef>
              <a:spcAft>
                <a:spcPts val="0"/>
              </a:spcAft>
              <a:buClr>
                <a:schemeClr val="dk2"/>
              </a:buClr>
              <a:buSzPts val="1600"/>
              <a:buChar char="○"/>
              <a:defRPr sz="1600">
                <a:solidFill>
                  <a:schemeClr val="dk2"/>
                </a:solidFill>
              </a:defRPr>
            </a:lvl2pPr>
            <a:lvl3pPr marL="1371600" lvl="2" indent="-330200">
              <a:lnSpc>
                <a:spcPct val="100000"/>
              </a:lnSpc>
              <a:spcBef>
                <a:spcPts val="1600"/>
              </a:spcBef>
              <a:spcAft>
                <a:spcPts val="0"/>
              </a:spcAft>
              <a:buClr>
                <a:schemeClr val="dk2"/>
              </a:buClr>
              <a:buSzPts val="1600"/>
              <a:buChar char="■"/>
              <a:defRPr sz="1600">
                <a:solidFill>
                  <a:schemeClr val="dk2"/>
                </a:solidFill>
              </a:defRPr>
            </a:lvl3pPr>
            <a:lvl4pPr marL="1828800" lvl="3" indent="-330200">
              <a:lnSpc>
                <a:spcPct val="100000"/>
              </a:lnSpc>
              <a:spcBef>
                <a:spcPts val="1600"/>
              </a:spcBef>
              <a:spcAft>
                <a:spcPts val="0"/>
              </a:spcAft>
              <a:buClr>
                <a:schemeClr val="dk2"/>
              </a:buClr>
              <a:buSzPts val="1600"/>
              <a:buChar char="●"/>
              <a:defRPr sz="1600">
                <a:solidFill>
                  <a:schemeClr val="dk2"/>
                </a:solidFill>
              </a:defRPr>
            </a:lvl4pPr>
            <a:lvl5pPr marL="2286000" lvl="4" indent="-330200">
              <a:lnSpc>
                <a:spcPct val="100000"/>
              </a:lnSpc>
              <a:spcBef>
                <a:spcPts val="1600"/>
              </a:spcBef>
              <a:spcAft>
                <a:spcPts val="0"/>
              </a:spcAft>
              <a:buClr>
                <a:schemeClr val="dk2"/>
              </a:buClr>
              <a:buSzPts val="1600"/>
              <a:buChar char="○"/>
              <a:defRPr sz="1600">
                <a:solidFill>
                  <a:schemeClr val="dk2"/>
                </a:solidFill>
              </a:defRPr>
            </a:lvl5pPr>
            <a:lvl6pPr marL="2743200" lvl="5" indent="-330200">
              <a:lnSpc>
                <a:spcPct val="100000"/>
              </a:lnSpc>
              <a:spcBef>
                <a:spcPts val="1600"/>
              </a:spcBef>
              <a:spcAft>
                <a:spcPts val="0"/>
              </a:spcAft>
              <a:buClr>
                <a:schemeClr val="dk2"/>
              </a:buClr>
              <a:buSzPts val="1600"/>
              <a:buChar char="■"/>
              <a:defRPr sz="1600">
                <a:solidFill>
                  <a:schemeClr val="dk2"/>
                </a:solidFill>
              </a:defRPr>
            </a:lvl6pPr>
            <a:lvl7pPr marL="3200400" lvl="6" indent="-330200">
              <a:lnSpc>
                <a:spcPct val="100000"/>
              </a:lnSpc>
              <a:spcBef>
                <a:spcPts val="1600"/>
              </a:spcBef>
              <a:spcAft>
                <a:spcPts val="0"/>
              </a:spcAft>
              <a:buClr>
                <a:schemeClr val="dk2"/>
              </a:buClr>
              <a:buSzPts val="1600"/>
              <a:buChar char="●"/>
              <a:defRPr sz="1600">
                <a:solidFill>
                  <a:schemeClr val="dk2"/>
                </a:solidFill>
              </a:defRPr>
            </a:lvl7pPr>
            <a:lvl8pPr marL="3657600" lvl="7" indent="-330200">
              <a:lnSpc>
                <a:spcPct val="100000"/>
              </a:lnSpc>
              <a:spcBef>
                <a:spcPts val="1600"/>
              </a:spcBef>
              <a:spcAft>
                <a:spcPts val="0"/>
              </a:spcAft>
              <a:buClr>
                <a:schemeClr val="dk2"/>
              </a:buClr>
              <a:buSzPts val="1600"/>
              <a:buChar char="○"/>
              <a:defRPr sz="1600">
                <a:solidFill>
                  <a:schemeClr val="dk2"/>
                </a:solidFill>
              </a:defRPr>
            </a:lvl8pPr>
            <a:lvl9pPr marL="4114800" lvl="8" indent="-330200">
              <a:lnSpc>
                <a:spcPct val="100000"/>
              </a:lnSpc>
              <a:spcBef>
                <a:spcPts val="1600"/>
              </a:spcBef>
              <a:spcAft>
                <a:spcPts val="1600"/>
              </a:spcAft>
              <a:buClr>
                <a:schemeClr val="dk2"/>
              </a:buClr>
              <a:buSzPts val="1600"/>
              <a:buChar char="■"/>
              <a:defRPr sz="1600">
                <a:solidFill>
                  <a:schemeClr val="dk2"/>
                </a:solidFill>
              </a:defRPr>
            </a:lvl9pPr>
          </a:lstStyle>
          <a:p>
            <a:endParaRPr/>
          </a:p>
        </p:txBody>
      </p:sp>
      <p:sp>
        <p:nvSpPr>
          <p:cNvPr id="40" name="Google Shape;40;p7"/>
          <p:cNvSpPr txBox="1">
            <a:spLocks noGrp="1"/>
          </p:cNvSpPr>
          <p:nvPr>
            <p:ph type="title"/>
          </p:nvPr>
        </p:nvSpPr>
        <p:spPr>
          <a:xfrm>
            <a:off x="1002325" y="711181"/>
            <a:ext cx="3181748"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ustDataLst>
      <p:tags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pic>
        <p:nvPicPr>
          <p:cNvPr id="2" name="Google Shape;239;p36">
            <a:extLst>
              <a:ext uri="{FF2B5EF4-FFF2-40B4-BE49-F238E27FC236}">
                <a16:creationId xmlns:a16="http://schemas.microsoft.com/office/drawing/2014/main" id="{BFC48399-A5C3-900F-DB56-D928DFD33BF4}"/>
              </a:ext>
            </a:extLst>
          </p:cNvPr>
          <p:cNvPicPr preferRelativeResize="0"/>
          <p:nvPr userDrawn="1"/>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
        <p:nvSpPr>
          <p:cNvPr id="47" name="Google Shape;47;p9"/>
          <p:cNvSpPr txBox="1">
            <a:spLocks noGrp="1"/>
          </p:cNvSpPr>
          <p:nvPr>
            <p:ph type="subTitle" idx="1"/>
          </p:nvPr>
        </p:nvSpPr>
        <p:spPr>
          <a:xfrm>
            <a:off x="1629950" y="3828100"/>
            <a:ext cx="2332500" cy="697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1600">
                <a:latin typeface="Arial" panose="020B0604020202020204" pitchFamily="34" charset="0"/>
                <a:ea typeface="Arial" panose="020B0604020202020204" pitchFamily="34" charset="0"/>
                <a:cs typeface="Arial" panose="020B0604020202020204" pitchFamily="34" charset="0"/>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5044725" y="539500"/>
            <a:ext cx="3224400" cy="4069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dk2"/>
              </a:buClr>
              <a:buSzPts val="1400"/>
              <a:buChar char="●"/>
              <a:defRPr sz="1400">
                <a:solidFill>
                  <a:schemeClr val="dk2"/>
                </a:solidFill>
                <a:latin typeface="Arial" panose="020B0604020202020204" pitchFamily="34" charset="0"/>
                <a:cs typeface="Arial" panose="020B0604020202020204" pitchFamily="34" charset="0"/>
              </a:defRPr>
            </a:lvl1pPr>
            <a:lvl2pPr marL="914400" lvl="1" indent="-317500">
              <a:spcBef>
                <a:spcPts val="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ustDataLst>
      <p:tags r:id="rId1"/>
    </p:custData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SECTION_TITLE_AND_DESCRIPTION_1">
    <p:spTree>
      <p:nvGrpSpPr>
        <p:cNvPr id="1" name="Shape 62"/>
        <p:cNvGrpSpPr/>
        <p:nvPr/>
      </p:nvGrpSpPr>
      <p:grpSpPr>
        <a:xfrm>
          <a:off x="0" y="0"/>
          <a:ext cx="0" cy="0"/>
          <a:chOff x="0" y="0"/>
          <a:chExt cx="0" cy="0"/>
        </a:xfrm>
      </p:grpSpPr>
      <p:sp>
        <p:nvSpPr>
          <p:cNvPr id="65" name="Google Shape;65;p13"/>
          <p:cNvSpPr txBox="1">
            <a:spLocks noGrp="1"/>
          </p:cNvSpPr>
          <p:nvPr>
            <p:ph type="title"/>
          </p:nvPr>
        </p:nvSpPr>
        <p:spPr>
          <a:xfrm>
            <a:off x="90747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66" name="Google Shape;66;p13"/>
          <p:cNvSpPr txBox="1">
            <a:spLocks noGrp="1"/>
          </p:cNvSpPr>
          <p:nvPr>
            <p:ph type="subTitle" idx="1"/>
          </p:nvPr>
        </p:nvSpPr>
        <p:spPr>
          <a:xfrm>
            <a:off x="929350"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67" name="Google Shape;67;p13"/>
          <p:cNvSpPr txBox="1">
            <a:spLocks noGrp="1"/>
          </p:cNvSpPr>
          <p:nvPr>
            <p:ph type="title" idx="2"/>
          </p:nvPr>
        </p:nvSpPr>
        <p:spPr>
          <a:xfrm>
            <a:off x="531873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68" name="Google Shape;68;p13"/>
          <p:cNvSpPr txBox="1">
            <a:spLocks noGrp="1"/>
          </p:cNvSpPr>
          <p:nvPr>
            <p:ph type="subTitle" idx="3"/>
          </p:nvPr>
        </p:nvSpPr>
        <p:spPr>
          <a:xfrm>
            <a:off x="5340612"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69" name="Google Shape;69;p13"/>
          <p:cNvSpPr txBox="1">
            <a:spLocks noGrp="1"/>
          </p:cNvSpPr>
          <p:nvPr>
            <p:ph type="title" idx="4"/>
          </p:nvPr>
        </p:nvSpPr>
        <p:spPr>
          <a:xfrm>
            <a:off x="90747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70" name="Google Shape;70;p13"/>
          <p:cNvSpPr txBox="1">
            <a:spLocks noGrp="1"/>
          </p:cNvSpPr>
          <p:nvPr>
            <p:ph type="subTitle" idx="5"/>
          </p:nvPr>
        </p:nvSpPr>
        <p:spPr>
          <a:xfrm>
            <a:off x="929350" y="36858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1" name="Google Shape;71;p13"/>
          <p:cNvSpPr txBox="1">
            <a:spLocks noGrp="1"/>
          </p:cNvSpPr>
          <p:nvPr>
            <p:ph type="title" idx="6"/>
          </p:nvPr>
        </p:nvSpPr>
        <p:spPr>
          <a:xfrm>
            <a:off x="531873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72" name="Google Shape;72;p13"/>
          <p:cNvSpPr txBox="1">
            <a:spLocks noGrp="1"/>
          </p:cNvSpPr>
          <p:nvPr>
            <p:ph type="subTitle" idx="7"/>
          </p:nvPr>
        </p:nvSpPr>
        <p:spPr>
          <a:xfrm>
            <a:off x="5340612" y="3685874"/>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3" name="Google Shape;73;p13"/>
          <p:cNvSpPr txBox="1">
            <a:spLocks noGrp="1"/>
          </p:cNvSpPr>
          <p:nvPr>
            <p:ph type="title" idx="8"/>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ustDataLst>
      <p:tags r:id="rId1"/>
    </p:custData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SECTION_TITLE_AND_DESCRIPTION_1_1_1">
    <p:spTree>
      <p:nvGrpSpPr>
        <p:cNvPr id="1" name="Shape 146"/>
        <p:cNvGrpSpPr/>
        <p:nvPr/>
      </p:nvGrpSpPr>
      <p:grpSpPr>
        <a:xfrm>
          <a:off x="0" y="0"/>
          <a:ext cx="0" cy="0"/>
          <a:chOff x="0" y="0"/>
          <a:chExt cx="0" cy="0"/>
        </a:xfrm>
      </p:grpSpPr>
      <p:pic>
        <p:nvPicPr>
          <p:cNvPr id="148" name="Google Shape;148;p26"/>
          <p:cNvPicPr preferRelativeResize="0"/>
          <p:nvPr/>
        </p:nvPicPr>
        <p:blipFill rotWithShape="1">
          <a:blip r:embed="rId3">
            <a:alphaModFix/>
            <a:duotone>
              <a:schemeClr val="accent3">
                <a:shade val="45000"/>
                <a:satMod val="135000"/>
              </a:schemeClr>
              <a:prstClr val="white"/>
            </a:duotone>
          </a:blip>
          <a:srcRect t="16734" r="8892" b="18300"/>
          <a:stretch/>
        </p:blipFill>
        <p:spPr>
          <a:xfrm rot="-5400000">
            <a:off x="650175" y="465007"/>
            <a:ext cx="2036850" cy="846042"/>
          </a:xfrm>
          <a:prstGeom prst="rect">
            <a:avLst/>
          </a:prstGeom>
          <a:noFill/>
          <a:ln>
            <a:noFill/>
          </a:ln>
        </p:spPr>
      </p:pic>
      <p:pic>
        <p:nvPicPr>
          <p:cNvPr id="149" name="Google Shape;149;p26"/>
          <p:cNvPicPr preferRelativeResize="0"/>
          <p:nvPr/>
        </p:nvPicPr>
        <p:blipFill rotWithShape="1">
          <a:blip r:embed="rId3">
            <a:alphaModFix/>
            <a:duotone>
              <a:schemeClr val="accent2">
                <a:shade val="45000"/>
                <a:satMod val="135000"/>
              </a:schemeClr>
              <a:prstClr val="white"/>
            </a:duotone>
          </a:blip>
          <a:srcRect t="16734" r="8892" b="18300"/>
          <a:stretch/>
        </p:blipFill>
        <p:spPr>
          <a:xfrm rot="-5400000">
            <a:off x="1262550" y="465007"/>
            <a:ext cx="2036850" cy="846042"/>
          </a:xfrm>
          <a:prstGeom prst="rect">
            <a:avLst/>
          </a:prstGeom>
          <a:noFill/>
          <a:ln>
            <a:noFill/>
          </a:ln>
        </p:spPr>
      </p:pic>
      <p:pic>
        <p:nvPicPr>
          <p:cNvPr id="150" name="Google Shape;150;p26"/>
          <p:cNvPicPr preferRelativeResize="0"/>
          <p:nvPr/>
        </p:nvPicPr>
        <p:blipFill rotWithShape="1">
          <a:blip r:embed="rId4">
            <a:alphaModFix/>
            <a:extLst>
              <a:ext uri="{BEBA8EAE-BF5A-486C-A8C5-ECC9F3942E4B}">
                <a14:imgProps xmlns:a14="http://schemas.microsoft.com/office/drawing/2010/main">
                  <a14:imgLayer r:embed="rId5">
                    <a14:imgEffect>
                      <a14:brightnessContrast contrast="40000"/>
                    </a14:imgEffect>
                  </a14:imgLayer>
                </a14:imgProps>
              </a:ext>
            </a:extLst>
          </a:blip>
          <a:srcRect r="1545" b="6838"/>
          <a:stretch/>
        </p:blipFill>
        <p:spPr>
          <a:xfrm>
            <a:off x="384887" y="134900"/>
            <a:ext cx="8374226" cy="4873724"/>
          </a:xfrm>
          <a:prstGeom prst="rect">
            <a:avLst/>
          </a:prstGeom>
          <a:noFill/>
          <a:ln>
            <a:noFill/>
          </a:ln>
        </p:spPr>
      </p:pic>
      <p:sp>
        <p:nvSpPr>
          <p:cNvPr id="151" name="Google Shape;151;p26"/>
          <p:cNvSpPr txBox="1">
            <a:spLocks noGrp="1"/>
          </p:cNvSpPr>
          <p:nvPr>
            <p:ph type="title"/>
          </p:nvPr>
        </p:nvSpPr>
        <p:spPr>
          <a:xfrm>
            <a:off x="1922400" y="3538630"/>
            <a:ext cx="2140200" cy="48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Anonymous Pro"/>
              <a:buNone/>
              <a:defRPr sz="1600" b="0">
                <a:solidFill>
                  <a:schemeClr val="dk2"/>
                </a:solidFill>
                <a:latin typeface="Arial" panose="020B0604020202020204" pitchFamily="34" charset="0"/>
                <a:ea typeface="Roboto Mono Medium"/>
                <a:cs typeface="Arial" panose="020B0604020202020204" pitchFamily="34" charset="0"/>
                <a:sym typeface="Roboto Mono Medium"/>
              </a:defRPr>
            </a:lvl1pPr>
            <a:lvl2pPr lvl="1" rtl="0">
              <a:spcBef>
                <a:spcPts val="0"/>
              </a:spcBef>
              <a:spcAft>
                <a:spcPts val="0"/>
              </a:spcAft>
              <a:buSzPts val="2000"/>
              <a:buNone/>
              <a:defRPr sz="2000" b="1"/>
            </a:lvl2pPr>
            <a:lvl3pPr lvl="2" rtl="0">
              <a:spcBef>
                <a:spcPts val="0"/>
              </a:spcBef>
              <a:spcAft>
                <a:spcPts val="0"/>
              </a:spcAft>
              <a:buSzPts val="2000"/>
              <a:buNone/>
              <a:defRPr sz="2000" b="1"/>
            </a:lvl3pPr>
            <a:lvl4pPr lvl="3" rtl="0">
              <a:spcBef>
                <a:spcPts val="0"/>
              </a:spcBef>
              <a:spcAft>
                <a:spcPts val="0"/>
              </a:spcAft>
              <a:buSzPts val="2000"/>
              <a:buNone/>
              <a:defRPr sz="2000" b="1"/>
            </a:lvl4pPr>
            <a:lvl5pPr lvl="4" rtl="0">
              <a:spcBef>
                <a:spcPts val="0"/>
              </a:spcBef>
              <a:spcAft>
                <a:spcPts val="0"/>
              </a:spcAft>
              <a:buSzPts val="2000"/>
              <a:buNone/>
              <a:defRPr sz="2000" b="1"/>
            </a:lvl5pPr>
            <a:lvl6pPr lvl="5" rtl="0">
              <a:spcBef>
                <a:spcPts val="0"/>
              </a:spcBef>
              <a:spcAft>
                <a:spcPts val="0"/>
              </a:spcAft>
              <a:buSzPts val="2000"/>
              <a:buNone/>
              <a:defRPr sz="2000" b="1"/>
            </a:lvl6pPr>
            <a:lvl7pPr lvl="6" rtl="0">
              <a:spcBef>
                <a:spcPts val="0"/>
              </a:spcBef>
              <a:spcAft>
                <a:spcPts val="0"/>
              </a:spcAft>
              <a:buSzPts val="2000"/>
              <a:buNone/>
              <a:defRPr sz="2000" b="1"/>
            </a:lvl7pPr>
            <a:lvl8pPr lvl="7" rtl="0">
              <a:spcBef>
                <a:spcPts val="0"/>
              </a:spcBef>
              <a:spcAft>
                <a:spcPts val="0"/>
              </a:spcAft>
              <a:buSzPts val="2000"/>
              <a:buNone/>
              <a:defRPr sz="2000" b="1"/>
            </a:lvl8pPr>
            <a:lvl9pPr lvl="8" rtl="0">
              <a:spcBef>
                <a:spcPts val="0"/>
              </a:spcBef>
              <a:spcAft>
                <a:spcPts val="0"/>
              </a:spcAft>
              <a:buSzPts val="2000"/>
              <a:buNone/>
              <a:defRPr sz="2000" b="1"/>
            </a:lvl9pPr>
          </a:lstStyle>
          <a:p>
            <a:endParaRPr/>
          </a:p>
        </p:txBody>
      </p:sp>
      <p:sp>
        <p:nvSpPr>
          <p:cNvPr id="152" name="Google Shape;152;p26"/>
          <p:cNvSpPr txBox="1">
            <a:spLocks noGrp="1"/>
          </p:cNvSpPr>
          <p:nvPr>
            <p:ph type="subTitle" idx="1"/>
          </p:nvPr>
        </p:nvSpPr>
        <p:spPr>
          <a:xfrm>
            <a:off x="1922400" y="1269487"/>
            <a:ext cx="3439500" cy="218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Concert One"/>
              <a:buNone/>
              <a:defRPr sz="2400" b="1">
                <a:latin typeface="Arial" panose="020B0604020202020204" pitchFamily="34" charset="0"/>
                <a:ea typeface="Arial" panose="020B0604020202020204" pitchFamily="34" charset="0"/>
                <a:cs typeface="Arial" panose="020B0604020202020204" pitchFamily="34" charset="0"/>
                <a:sym typeface="Concert One"/>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Tree>
    <p:custDataLst>
      <p:tags r:id="rId1"/>
    </p:custData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BIG_NUMBER_1_1">
    <p:spTree>
      <p:nvGrpSpPr>
        <p:cNvPr id="1" name="Shape 245"/>
        <p:cNvGrpSpPr/>
        <p:nvPr/>
      </p:nvGrpSpPr>
      <p:grpSpPr>
        <a:xfrm>
          <a:off x="0" y="0"/>
          <a:ext cx="0" cy="0"/>
          <a:chOff x="0" y="0"/>
          <a:chExt cx="0" cy="0"/>
        </a:xfrm>
      </p:grpSpPr>
      <p:pic>
        <p:nvPicPr>
          <p:cNvPr id="247" name="Google Shape;247;p37"/>
          <p:cNvPicPr preferRelativeResize="0"/>
          <p:nvPr/>
        </p:nvPicPr>
        <p:blipFill rotWithShape="1">
          <a:blip r:embed="rId3">
            <a:alphaModFix/>
            <a:extLst>
              <a:ext uri="{BEBA8EAE-BF5A-486C-A8C5-ECC9F3942E4B}">
                <a14:imgProps xmlns:a14="http://schemas.microsoft.com/office/drawing/2010/main">
                  <a14:imgLayer r:embed="rId4">
                    <a14:imgEffect>
                      <a14:brightnessContrast contrast="40000"/>
                    </a14:imgEffect>
                  </a14:imgLayer>
                </a14:imgProps>
              </a:ext>
            </a:extLst>
          </a:blip>
          <a:srcRect r="1545" b="6838"/>
          <a:stretch/>
        </p:blipFill>
        <p:spPr>
          <a:xfrm>
            <a:off x="384887" y="134900"/>
            <a:ext cx="8374226" cy="4873724"/>
          </a:xfrm>
          <a:prstGeom prst="rect">
            <a:avLst/>
          </a:prstGeom>
          <a:noFill/>
          <a:ln>
            <a:noFill/>
          </a:ln>
        </p:spPr>
      </p:pic>
      <p:sp>
        <p:nvSpPr>
          <p:cNvPr id="248" name="Google Shape;248;p37"/>
          <p:cNvSpPr txBox="1">
            <a:spLocks noGrp="1"/>
          </p:cNvSpPr>
          <p:nvPr>
            <p:ph type="title"/>
          </p:nvPr>
        </p:nvSpPr>
        <p:spPr>
          <a:xfrm>
            <a:off x="1761575" y="711175"/>
            <a:ext cx="56208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ustDataLst>
      <p:tags r:id="rId1"/>
    </p:custData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89"/>
        <p:cNvGrpSpPr/>
        <p:nvPr/>
      </p:nvGrpSpPr>
      <p:grpSpPr>
        <a:xfrm>
          <a:off x="0" y="0"/>
          <a:ext cx="0" cy="0"/>
          <a:chOff x="0" y="0"/>
          <a:chExt cx="0" cy="0"/>
        </a:xfrm>
      </p:grpSpPr>
      <p:pic>
        <p:nvPicPr>
          <p:cNvPr id="2" name="Google Shape;239;p36">
            <a:extLst>
              <a:ext uri="{FF2B5EF4-FFF2-40B4-BE49-F238E27FC236}">
                <a16:creationId xmlns:a16="http://schemas.microsoft.com/office/drawing/2014/main" id="{F93D9677-A294-EC29-9C1B-6363C53C69C4}"/>
              </a:ext>
            </a:extLst>
          </p:cNvPr>
          <p:cNvPicPr preferRelativeResize="0"/>
          <p:nvPr userDrawn="1"/>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flip="none" rotWithShape="1">
          <a:gsLst>
            <a:gs pos="0">
              <a:schemeClr val="bg1"/>
            </a:gs>
            <a:gs pos="46000">
              <a:schemeClr val="accent6">
                <a:lumMod val="20000"/>
                <a:lumOff val="80000"/>
              </a:schemeClr>
            </a:gs>
            <a:gs pos="80000">
              <a:schemeClr val="accent6">
                <a:lumMod val="40000"/>
                <a:lumOff val="60000"/>
              </a:schemeClr>
            </a:gs>
            <a:gs pos="97000">
              <a:schemeClr val="accent6">
                <a:lumMod val="60000"/>
                <a:lumOff val="40000"/>
              </a:schemeClr>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24900"/>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
        <p:nvSpPr>
          <p:cNvPr id="2" name="Footer Placeholder 1">
            <a:extLst>
              <a:ext uri="{FF2B5EF4-FFF2-40B4-BE49-F238E27FC236}">
                <a16:creationId xmlns:a16="http://schemas.microsoft.com/office/drawing/2014/main" id="{85D6CA6F-841E-A4AF-C70D-5655B22BE6B0}"/>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Tree>
    <p:custDataLst>
      <p:tags r:id="rId13"/>
    </p:custDataLst>
  </p:cSld>
  <p:clrMap bg1="lt1" tx1="dk1" bg2="lt2" tx2="dk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8" r:id="rId5"/>
    <p:sldLayoutId id="2147483659" r:id="rId6"/>
    <p:sldLayoutId id="2147483672" r:id="rId7"/>
    <p:sldLayoutId id="2147483683" r:id="rId8"/>
    <p:sldLayoutId id="2147483687" r:id="rId9"/>
    <p:sldLayoutId id="2147483689" r:id="rId10"/>
    <p:sldLayoutId id="2147483690" r:id="rId11"/>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6.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xe2SCDuOXcY?feature=oembed" TargetMode="External"/><Relationship Id="rId1" Type="http://schemas.openxmlformats.org/officeDocument/2006/relationships/tags" Target="../tags/tag24.xml"/><Relationship Id="rId5" Type="http://schemas.openxmlformats.org/officeDocument/2006/relationships/image" Target="../media/image20.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chart" Target="../charts/chart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8.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29.xml"/><Relationship Id="rId5" Type="http://schemas.openxmlformats.org/officeDocument/2006/relationships/image" Target="../media/image9.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3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slide" Target="slide6.xml"/><Relationship Id="rId4" Type="http://schemas.openxmlformats.org/officeDocument/2006/relationships/slide" Target="slide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IaAAAaLiuWg?start=2&amp;feature=oembed" TargetMode="External"/><Relationship Id="rId1" Type="http://schemas.openxmlformats.org/officeDocument/2006/relationships/tags" Target="../tags/tag17.xml"/><Relationship Id="rId5" Type="http://schemas.openxmlformats.org/officeDocument/2006/relationships/image" Target="../media/image1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9.pn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7"/>
          <p:cNvSpPr txBox="1">
            <a:spLocks noGrp="1"/>
          </p:cNvSpPr>
          <p:nvPr>
            <p:ph type="ctrTitle"/>
          </p:nvPr>
        </p:nvSpPr>
        <p:spPr>
          <a:xfrm>
            <a:off x="1672763" y="1601868"/>
            <a:ext cx="6079800" cy="165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Choose New Brunswick?</a:t>
            </a:r>
            <a:endParaRPr>
              <a:solidFill>
                <a:schemeClr val="accent2"/>
              </a:solidFill>
            </a:endParaRPr>
          </a:p>
        </p:txBody>
      </p:sp>
      <p:sp>
        <p:nvSpPr>
          <p:cNvPr id="309" name="Google Shape;309;p47"/>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0"/>
              <a:t>Investigating Opportunities</a:t>
            </a:r>
            <a:endParaRPr b="0"/>
          </a:p>
        </p:txBody>
      </p:sp>
      <p:sp>
        <p:nvSpPr>
          <p:cNvPr id="312" name="Google Shape;312;p47"/>
          <p:cNvSpPr/>
          <p:nvPr/>
        </p:nvSpPr>
        <p:spPr>
          <a:xfrm>
            <a:off x="1889888" y="4310899"/>
            <a:ext cx="992850" cy="102600"/>
          </a:xfrm>
          <a:custGeom>
            <a:avLst/>
            <a:gdLst/>
            <a:ahLst/>
            <a:cxnLst/>
            <a:rect l="l" t="t" r="r" b="b"/>
            <a:pathLst>
              <a:path w="39714" h="4104" extrusionOk="0">
                <a:moveTo>
                  <a:pt x="0" y="4104"/>
                </a:moveTo>
                <a:cubicBezTo>
                  <a:pt x="11382" y="-2730"/>
                  <a:pt x="26437" y="1070"/>
                  <a:pt x="39714" y="1070"/>
                </a:cubicBezTo>
              </a:path>
            </a:pathLst>
          </a:custGeom>
          <a:noFill/>
          <a:ln w="28575" cap="flat" cmpd="sng">
            <a:solidFill>
              <a:schemeClr val="accent4"/>
            </a:solidFill>
            <a:prstDash val="solid"/>
            <a:round/>
            <a:headEnd type="none" w="med" len="med"/>
            <a:tailEnd type="none" w="med" len="med"/>
          </a:ln>
        </p:spPr>
        <p:txBody>
          <a:bodyPr/>
          <a:lstStyle/>
          <a:p>
            <a:endParaRPr lang="en-CA"/>
          </a:p>
        </p:txBody>
      </p:sp>
      <p:pic>
        <p:nvPicPr>
          <p:cNvPr id="313" name="Google Shape;313;p47"/>
          <p:cNvPicPr preferRelativeResize="0"/>
          <p:nvPr/>
        </p:nvPicPr>
        <p:blipFill rotWithShape="1">
          <a:blip r:embed="rId4">
            <a:alphaModFix/>
          </a:blip>
          <a:srcRect t="16970" r="8892" b="21025"/>
          <a:stretch/>
        </p:blipFill>
        <p:spPr>
          <a:xfrm>
            <a:off x="6653475" y="2024280"/>
            <a:ext cx="2036850" cy="810276"/>
          </a:xfrm>
          <a:prstGeom prst="rect">
            <a:avLst/>
          </a:prstGeom>
          <a:noFill/>
          <a:ln>
            <a:noFill/>
          </a:ln>
        </p:spPr>
      </p:pic>
      <p:pic>
        <p:nvPicPr>
          <p:cNvPr id="314" name="Google Shape;314;p47"/>
          <p:cNvPicPr preferRelativeResize="0"/>
          <p:nvPr/>
        </p:nvPicPr>
        <p:blipFill rotWithShape="1">
          <a:blip r:embed="rId5">
            <a:alphaModFix/>
            <a:duotone>
              <a:prstClr val="black"/>
              <a:schemeClr val="accent1">
                <a:tint val="45000"/>
                <a:satMod val="400000"/>
              </a:schemeClr>
            </a:duotone>
          </a:blip>
          <a:srcRect t="16734" r="8892" b="18300"/>
          <a:stretch/>
        </p:blipFill>
        <p:spPr>
          <a:xfrm>
            <a:off x="6653475" y="1351975"/>
            <a:ext cx="2036850" cy="846042"/>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Click="0" advTm="95000">
        <p:fade/>
      </p:transition>
    </mc:Choice>
    <mc:Fallback xmlns="">
      <p:transition spd="med" advClick="0" advTm="9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08"/>
                                        </p:tgtEl>
                                        <p:attrNameLst>
                                          <p:attrName>style.visibility</p:attrName>
                                        </p:attrNameLst>
                                      </p:cBhvr>
                                      <p:to>
                                        <p:strVal val="visible"/>
                                      </p:to>
                                    </p:set>
                                    <p:anim calcmode="lin" valueType="num">
                                      <p:cBhvr additive="base">
                                        <p:cTn id="7" dur="1000"/>
                                        <p:tgtEl>
                                          <p:spTgt spid="3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55"/>
          <p:cNvSpPr txBox="1">
            <a:spLocks noGrp="1"/>
          </p:cNvSpPr>
          <p:nvPr>
            <p:ph type="body" idx="2"/>
          </p:nvPr>
        </p:nvSpPr>
        <p:spPr>
          <a:prstGeom prst="rect">
            <a:avLst/>
          </a:prstGeom>
        </p:spPr>
        <p:txBody>
          <a:bodyPr spcFirstLastPara="1" wrap="square" lIns="91425" tIns="91425" rIns="91425" bIns="91425" anchor="ctr" anchorCtr="0">
            <a:noAutofit/>
          </a:bodyPr>
          <a:lstStyle/>
          <a:p>
            <a:pPr marL="457200" lvl="0" indent="-317500" algn="l" rtl="0">
              <a:spcBef>
                <a:spcPts val="0"/>
              </a:spcBef>
              <a:spcAft>
                <a:spcPts val="1200"/>
              </a:spcAft>
              <a:buSzPts val="1400"/>
              <a:buChar char="●"/>
            </a:pPr>
            <a:r>
              <a:rPr lang="en-CA" sz="1800"/>
              <a:t>Labour market information is everywhere!</a:t>
            </a:r>
          </a:p>
          <a:p>
            <a:pPr marL="457200" lvl="0" indent="-317500" algn="l" rtl="0">
              <a:spcBef>
                <a:spcPts val="0"/>
              </a:spcBef>
              <a:spcAft>
                <a:spcPts val="1200"/>
              </a:spcAft>
              <a:buSzPts val="1400"/>
              <a:buChar char="●"/>
            </a:pPr>
            <a:r>
              <a:rPr lang="en-CA" sz="1800"/>
              <a:t>We can learn a lot about ourselves, and the place we live using labour market information.</a:t>
            </a:r>
          </a:p>
          <a:p>
            <a:pPr marL="457200" lvl="0" indent="-317500" algn="l" rtl="0">
              <a:spcBef>
                <a:spcPts val="0"/>
              </a:spcBef>
              <a:spcAft>
                <a:spcPts val="1200"/>
              </a:spcAft>
              <a:buSzPts val="1400"/>
              <a:buChar char="●"/>
            </a:pPr>
            <a:r>
              <a:rPr lang="en-CA" sz="1800"/>
              <a:t>Making career choices informed by labour market information can set you up for success.</a:t>
            </a:r>
            <a:endParaRPr sz="1800"/>
          </a:p>
        </p:txBody>
      </p:sp>
      <p:sp>
        <p:nvSpPr>
          <p:cNvPr id="408" name="Google Shape;408;p55"/>
          <p:cNvSpPr txBox="1">
            <a:spLocks noGrp="1"/>
          </p:cNvSpPr>
          <p:nvPr>
            <p:ph type="title"/>
          </p:nvPr>
        </p:nvSpPr>
        <p:spPr>
          <a:xfrm>
            <a:off x="1002324" y="711181"/>
            <a:ext cx="30969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we learned and discovered</a:t>
            </a:r>
            <a:endParaRPr/>
          </a:p>
        </p:txBody>
      </p:sp>
    </p:spTree>
    <p:custDataLst>
      <p:tags r:id="rId1"/>
    </p:custDataLst>
    <p:extLst>
      <p:ext uri="{BB962C8B-B14F-4D97-AF65-F5344CB8AC3E}">
        <p14:creationId xmlns:p14="http://schemas.microsoft.com/office/powerpoint/2010/main" val="2273486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2000">
        <p15:prstTrans prst="pageCurlDouble"/>
      </p:transition>
    </mc:Choice>
    <mc:Fallback xmlns="">
      <p:transition spd="slow" advTm="8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1000"/>
                                        <p:tgtEl>
                                          <p:spTgt spid="4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53"/>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a:t>What kind of opportunities can LMI show us?</a:t>
            </a:r>
            <a:endParaRPr/>
          </a:p>
        </p:txBody>
      </p:sp>
      <p:pic>
        <p:nvPicPr>
          <p:cNvPr id="3" name="Online Media 2" title="Introduction to Labour Market Information">
            <a:hlinkClick r:id="" action="ppaction://media"/>
            <a:extLst>
              <a:ext uri="{FF2B5EF4-FFF2-40B4-BE49-F238E27FC236}">
                <a16:creationId xmlns:a16="http://schemas.microsoft.com/office/drawing/2014/main" id="{79C67B40-3F2C-DF7A-C9BE-3972BE753C2A}"/>
              </a:ext>
            </a:extLst>
          </p:cNvPr>
          <p:cNvPicPr>
            <a:picLocks noRot="1" noChangeAspect="1"/>
          </p:cNvPicPr>
          <p:nvPr>
            <a:videoFile r:link="rId2"/>
          </p:nvPr>
        </p:nvPicPr>
        <p:blipFill>
          <a:blip r:embed="rId5"/>
          <a:stretch>
            <a:fillRect/>
          </a:stretch>
        </p:blipFill>
        <p:spPr>
          <a:xfrm>
            <a:off x="2044931" y="1496749"/>
            <a:ext cx="5478087" cy="3095119"/>
          </a:xfrm>
          <a:prstGeom prst="rect">
            <a:avLst/>
          </a:prstGeom>
        </p:spPr>
      </p:pic>
    </p:spTree>
    <p:custDataLst>
      <p:tags r:id="rId1"/>
    </p:custDataLst>
    <p:extLst>
      <p:ext uri="{BB962C8B-B14F-4D97-AF65-F5344CB8AC3E}">
        <p14:creationId xmlns:p14="http://schemas.microsoft.com/office/powerpoint/2010/main" val="4143882181"/>
      </p:ext>
    </p:extLst>
  </p:cSld>
  <p:clrMapOvr>
    <a:masterClrMapping/>
  </p:clrMapOvr>
  <p:transition spd="slow" advTm="1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53"/>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1800"/>
              <a:t>Using Labour Market Information Responsibly</a:t>
            </a:r>
            <a:endParaRPr sz="1800"/>
          </a:p>
        </p:txBody>
      </p:sp>
      <p:pic>
        <p:nvPicPr>
          <p:cNvPr id="8" name="Google Shape;1361;p101">
            <a:extLst>
              <a:ext uri="{FF2B5EF4-FFF2-40B4-BE49-F238E27FC236}">
                <a16:creationId xmlns:a16="http://schemas.microsoft.com/office/drawing/2014/main" id="{186B1364-7C23-F005-9BA9-51E0B256CCBD}"/>
              </a:ext>
            </a:extLst>
          </p:cNvPr>
          <p:cNvPicPr preferRelativeResize="0"/>
          <p:nvPr/>
        </p:nvPicPr>
        <p:blipFill>
          <a:blip r:embed="rId4">
            <a:alphaModFix/>
          </a:blip>
          <a:stretch>
            <a:fillRect/>
          </a:stretch>
        </p:blipFill>
        <p:spPr>
          <a:xfrm>
            <a:off x="1438385" y="1930285"/>
            <a:ext cx="2347576" cy="2342774"/>
          </a:xfrm>
          <a:prstGeom prst="rect">
            <a:avLst/>
          </a:prstGeom>
          <a:noFill/>
          <a:ln>
            <a:noFill/>
          </a:ln>
          <a:effectLst>
            <a:outerShdw blurRad="50800" dist="38100" dir="8100000" algn="tr" rotWithShape="0">
              <a:prstClr val="black">
                <a:alpha val="40000"/>
              </a:prstClr>
            </a:outerShdw>
          </a:effectLst>
        </p:spPr>
      </p:pic>
      <p:pic>
        <p:nvPicPr>
          <p:cNvPr id="9" name="Google Shape;1362;p101">
            <a:extLst>
              <a:ext uri="{FF2B5EF4-FFF2-40B4-BE49-F238E27FC236}">
                <a16:creationId xmlns:a16="http://schemas.microsoft.com/office/drawing/2014/main" id="{9DF1A50C-D310-0BA2-4288-6A7744B77339}"/>
              </a:ext>
            </a:extLst>
          </p:cNvPr>
          <p:cNvPicPr preferRelativeResize="0"/>
          <p:nvPr/>
        </p:nvPicPr>
        <p:blipFill>
          <a:blip r:embed="rId5">
            <a:alphaModFix/>
          </a:blip>
          <a:stretch>
            <a:fillRect/>
          </a:stretch>
        </p:blipFill>
        <p:spPr>
          <a:xfrm>
            <a:off x="3652423" y="1928714"/>
            <a:ext cx="2347575" cy="2344345"/>
          </a:xfrm>
          <a:prstGeom prst="rect">
            <a:avLst/>
          </a:prstGeom>
          <a:noFill/>
          <a:ln>
            <a:noFill/>
          </a:ln>
          <a:effectLst>
            <a:outerShdw blurRad="50800" dist="38100" dir="5400000" algn="t" rotWithShape="0">
              <a:prstClr val="black">
                <a:alpha val="40000"/>
              </a:prstClr>
            </a:outerShdw>
          </a:effectLst>
        </p:spPr>
      </p:pic>
      <p:pic>
        <p:nvPicPr>
          <p:cNvPr id="10" name="Google Shape;1363;p101">
            <a:extLst>
              <a:ext uri="{FF2B5EF4-FFF2-40B4-BE49-F238E27FC236}">
                <a16:creationId xmlns:a16="http://schemas.microsoft.com/office/drawing/2014/main" id="{F3C556D8-0255-C59C-0F51-CFAE17BBE12A}"/>
              </a:ext>
            </a:extLst>
          </p:cNvPr>
          <p:cNvPicPr preferRelativeResize="0"/>
          <p:nvPr/>
        </p:nvPicPr>
        <p:blipFill>
          <a:blip r:embed="rId6">
            <a:alphaModFix/>
          </a:blip>
          <a:stretch>
            <a:fillRect/>
          </a:stretch>
        </p:blipFill>
        <p:spPr>
          <a:xfrm>
            <a:off x="5866460" y="1928714"/>
            <a:ext cx="2347576" cy="2342774"/>
          </a:xfrm>
          <a:prstGeom prst="rect">
            <a:avLst/>
          </a:prstGeom>
          <a:noFill/>
          <a:ln>
            <a:noFill/>
          </a:ln>
          <a:effectLst>
            <a:outerShdw blurRad="50800" dist="38100" dir="2700000" algn="tl" rotWithShape="0">
              <a:prstClr val="black">
                <a:alpha val="40000"/>
              </a:prstClr>
            </a:outerShdw>
          </a:effectLst>
        </p:spPr>
      </p:pic>
      <p:sp>
        <p:nvSpPr>
          <p:cNvPr id="11" name="Google Shape;376;p53">
            <a:extLst>
              <a:ext uri="{FF2B5EF4-FFF2-40B4-BE49-F238E27FC236}">
                <a16:creationId xmlns:a16="http://schemas.microsoft.com/office/drawing/2014/main" id="{675158F2-B5C1-5A6D-EC0D-6953B626532C}"/>
              </a:ext>
            </a:extLst>
          </p:cNvPr>
          <p:cNvSpPr txBox="1">
            <a:spLocks/>
          </p:cNvSpPr>
          <p:nvPr/>
        </p:nvSpPr>
        <p:spPr>
          <a:xfrm>
            <a:off x="1766205" y="2768816"/>
            <a:ext cx="1558399"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800" b="0">
                <a:solidFill>
                  <a:schemeClr val="tx1"/>
                </a:solidFill>
              </a:rPr>
              <a:t>Reliable</a:t>
            </a:r>
          </a:p>
        </p:txBody>
      </p:sp>
      <p:sp>
        <p:nvSpPr>
          <p:cNvPr id="12" name="Google Shape;376;p53">
            <a:extLst>
              <a:ext uri="{FF2B5EF4-FFF2-40B4-BE49-F238E27FC236}">
                <a16:creationId xmlns:a16="http://schemas.microsoft.com/office/drawing/2014/main" id="{D3415A18-827F-421F-2A9C-F7BFBF8007FE}"/>
              </a:ext>
            </a:extLst>
          </p:cNvPr>
          <p:cNvSpPr txBox="1">
            <a:spLocks/>
          </p:cNvSpPr>
          <p:nvPr/>
        </p:nvSpPr>
        <p:spPr>
          <a:xfrm>
            <a:off x="3901438" y="2768816"/>
            <a:ext cx="1752680"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800" b="0">
                <a:solidFill>
                  <a:schemeClr val="tx1"/>
                </a:solidFill>
              </a:rPr>
              <a:t>Relevant</a:t>
            </a:r>
          </a:p>
        </p:txBody>
      </p:sp>
      <p:sp>
        <p:nvSpPr>
          <p:cNvPr id="13" name="Google Shape;376;p53">
            <a:extLst>
              <a:ext uri="{FF2B5EF4-FFF2-40B4-BE49-F238E27FC236}">
                <a16:creationId xmlns:a16="http://schemas.microsoft.com/office/drawing/2014/main" id="{BCCB0350-7095-D9EE-2CCF-2C70BC6427B9}"/>
              </a:ext>
            </a:extLst>
          </p:cNvPr>
          <p:cNvSpPr txBox="1">
            <a:spLocks/>
          </p:cNvSpPr>
          <p:nvPr/>
        </p:nvSpPr>
        <p:spPr>
          <a:xfrm>
            <a:off x="6115475" y="2768816"/>
            <a:ext cx="1752680"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800" b="0">
                <a:solidFill>
                  <a:schemeClr val="tx1"/>
                </a:solidFill>
              </a:rPr>
              <a:t>Recent</a:t>
            </a:r>
          </a:p>
        </p:txBody>
      </p:sp>
      <p:sp>
        <p:nvSpPr>
          <p:cNvPr id="14" name="Google Shape;376;p53">
            <a:extLst>
              <a:ext uri="{FF2B5EF4-FFF2-40B4-BE49-F238E27FC236}">
                <a16:creationId xmlns:a16="http://schemas.microsoft.com/office/drawing/2014/main" id="{6BE0A58D-90EB-3BB4-A518-4057327364E3}"/>
              </a:ext>
            </a:extLst>
          </p:cNvPr>
          <p:cNvSpPr txBox="1">
            <a:spLocks/>
          </p:cNvSpPr>
          <p:nvPr/>
        </p:nvSpPr>
        <p:spPr>
          <a:xfrm>
            <a:off x="1689623" y="1144021"/>
            <a:ext cx="6101717"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800">
                <a:solidFill>
                  <a:schemeClr val="tx1"/>
                </a:solidFill>
              </a:rPr>
              <a:t>When using and interpreting LMI, we need to consider whether or not the LMI is:</a:t>
            </a:r>
          </a:p>
        </p:txBody>
      </p:sp>
    </p:spTree>
    <p:custDataLst>
      <p:tags r:id="rId1"/>
    </p:custDataLst>
    <p:extLst>
      <p:ext uri="{BB962C8B-B14F-4D97-AF65-F5344CB8AC3E}">
        <p14:creationId xmlns:p14="http://schemas.microsoft.com/office/powerpoint/2010/main" val="6620508"/>
      </p:ext>
    </p:extLst>
  </p:cSld>
  <p:clrMapOvr>
    <a:masterClrMapping/>
  </p:clrMapOvr>
  <p:transition spd="slow" advTm="1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p:tgtEl>
                                          <p:spTgt spid="11"/>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 presetClass="entr" presetSubtype="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2" presetClass="entr" presetSubtype="1"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0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53"/>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1800"/>
              <a:t>Forecasted Job Openings by Sector (2023 to 2032)</a:t>
            </a:r>
            <a:endParaRPr sz="1800"/>
          </a:p>
        </p:txBody>
      </p:sp>
      <p:pic>
        <p:nvPicPr>
          <p:cNvPr id="7" name="Picture 6">
            <a:extLst>
              <a:ext uri="{FF2B5EF4-FFF2-40B4-BE49-F238E27FC236}">
                <a16:creationId xmlns:a16="http://schemas.microsoft.com/office/drawing/2014/main" id="{876B0DFB-88DB-166D-749D-EE6C8435BF46}"/>
              </a:ext>
            </a:extLst>
          </p:cNvPr>
          <p:cNvPicPr>
            <a:picLocks noChangeAspect="1"/>
          </p:cNvPicPr>
          <p:nvPr/>
        </p:nvPicPr>
        <p:blipFill>
          <a:blip r:embed="rId4"/>
          <a:stretch>
            <a:fillRect/>
          </a:stretch>
        </p:blipFill>
        <p:spPr>
          <a:xfrm>
            <a:off x="232755" y="1440672"/>
            <a:ext cx="4339245" cy="2803724"/>
          </a:xfrm>
          <a:prstGeom prst="rect">
            <a:avLst/>
          </a:prstGeom>
          <a:ln>
            <a:noFill/>
          </a:ln>
          <a:effectLst>
            <a:outerShdw blurRad="292100" dist="139700" dir="2700000" algn="tl" rotWithShape="0">
              <a:srgbClr val="333333">
                <a:alpha val="65000"/>
              </a:srgbClr>
            </a:outerShdw>
          </a:effectLst>
        </p:spPr>
      </p:pic>
      <p:graphicFrame>
        <p:nvGraphicFramePr>
          <p:cNvPr id="2" name="Chart 1">
            <a:extLst>
              <a:ext uri="{FF2B5EF4-FFF2-40B4-BE49-F238E27FC236}">
                <a16:creationId xmlns:a16="http://schemas.microsoft.com/office/drawing/2014/main" id="{39F8A58B-0D06-372E-D4E2-E3DAAC22AED7}"/>
              </a:ext>
            </a:extLst>
          </p:cNvPr>
          <p:cNvGraphicFramePr>
            <a:graphicFrameLocks/>
          </p:cNvGraphicFramePr>
          <p:nvPr>
            <p:extLst>
              <p:ext uri="{D42A27DB-BD31-4B8C-83A1-F6EECF244321}">
                <p14:modId xmlns:p14="http://schemas.microsoft.com/office/powerpoint/2010/main" val="2474016769"/>
              </p:ext>
            </p:extLst>
          </p:nvPr>
        </p:nvGraphicFramePr>
        <p:xfrm>
          <a:off x="4813068" y="1440672"/>
          <a:ext cx="3887305" cy="2888477"/>
        </p:xfrm>
        <a:graphic>
          <a:graphicData uri="http://schemas.openxmlformats.org/drawingml/2006/chart">
            <c:chart xmlns:c="http://schemas.openxmlformats.org/drawingml/2006/chart" xmlns:r="http://schemas.openxmlformats.org/officeDocument/2006/relationships" r:id="rId5"/>
          </a:graphicData>
        </a:graphic>
      </p:graphicFrame>
      <p:cxnSp>
        <p:nvCxnSpPr>
          <p:cNvPr id="4" name="Straight Connector 3">
            <a:extLst>
              <a:ext uri="{FF2B5EF4-FFF2-40B4-BE49-F238E27FC236}">
                <a16:creationId xmlns:a16="http://schemas.microsoft.com/office/drawing/2014/main" id="{9463F75D-EEC4-966E-4343-CEB7061689C6}"/>
              </a:ext>
            </a:extLst>
          </p:cNvPr>
          <p:cNvCxnSpPr/>
          <p:nvPr/>
        </p:nvCxnSpPr>
        <p:spPr>
          <a:xfrm>
            <a:off x="997528" y="2460564"/>
            <a:ext cx="631310" cy="0"/>
          </a:xfrm>
          <a:prstGeom prst="line">
            <a:avLst/>
          </a:prstGeom>
          <a:ln w="101600">
            <a:solidFill>
              <a:schemeClr val="accent1">
                <a:alpha val="34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8DF629B-E8D6-35D6-865E-B7E46E5894D2}"/>
              </a:ext>
            </a:extLst>
          </p:cNvPr>
          <p:cNvCxnSpPr>
            <a:cxnSpLocks/>
          </p:cNvCxnSpPr>
          <p:nvPr/>
        </p:nvCxnSpPr>
        <p:spPr>
          <a:xfrm>
            <a:off x="5660967" y="3028600"/>
            <a:ext cx="833587" cy="0"/>
          </a:xfrm>
          <a:prstGeom prst="line">
            <a:avLst/>
          </a:prstGeom>
          <a:ln w="101600">
            <a:solidFill>
              <a:schemeClr val="accent1">
                <a:alpha val="34000"/>
              </a:schemeClr>
            </a:solidFill>
          </a:ln>
        </p:spPr>
        <p:style>
          <a:lnRef idx="1">
            <a:schemeClr val="accent1"/>
          </a:lnRef>
          <a:fillRef idx="0">
            <a:schemeClr val="accent1"/>
          </a:fillRef>
          <a:effectRef idx="0">
            <a:schemeClr val="accent1"/>
          </a:effectRef>
          <a:fontRef idx="minor">
            <a:schemeClr val="tx1"/>
          </a:fontRef>
        </p:style>
      </p:cxnSp>
      <p:sp>
        <p:nvSpPr>
          <p:cNvPr id="9" name="Google Shape;376;p53">
            <a:extLst>
              <a:ext uri="{FF2B5EF4-FFF2-40B4-BE49-F238E27FC236}">
                <a16:creationId xmlns:a16="http://schemas.microsoft.com/office/drawing/2014/main" id="{A4FBB9CC-BB7F-195D-EAE1-F94B59AD0745}"/>
              </a:ext>
            </a:extLst>
          </p:cNvPr>
          <p:cNvSpPr txBox="1">
            <a:spLocks/>
          </p:cNvSpPr>
          <p:nvPr/>
        </p:nvSpPr>
        <p:spPr>
          <a:xfrm>
            <a:off x="1207485" y="930489"/>
            <a:ext cx="1992915"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600">
                <a:solidFill>
                  <a:schemeClr val="tx1"/>
                </a:solidFill>
              </a:rPr>
              <a:t>British Columbia</a:t>
            </a:r>
          </a:p>
        </p:txBody>
      </p:sp>
      <p:sp>
        <p:nvSpPr>
          <p:cNvPr id="10" name="Google Shape;376;p53">
            <a:extLst>
              <a:ext uri="{FF2B5EF4-FFF2-40B4-BE49-F238E27FC236}">
                <a16:creationId xmlns:a16="http://schemas.microsoft.com/office/drawing/2014/main" id="{9BECBC92-7553-18D2-A344-C9BED085F38B}"/>
              </a:ext>
            </a:extLst>
          </p:cNvPr>
          <p:cNvSpPr txBox="1">
            <a:spLocks/>
          </p:cNvSpPr>
          <p:nvPr/>
        </p:nvSpPr>
        <p:spPr>
          <a:xfrm>
            <a:off x="6077760" y="992142"/>
            <a:ext cx="1992915"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600">
                <a:solidFill>
                  <a:schemeClr val="tx1"/>
                </a:solidFill>
              </a:rPr>
              <a:t>New Brunswick</a:t>
            </a:r>
          </a:p>
        </p:txBody>
      </p:sp>
    </p:spTree>
    <p:custDataLst>
      <p:tags r:id="rId1"/>
    </p:custDataLst>
    <p:extLst>
      <p:ext uri="{BB962C8B-B14F-4D97-AF65-F5344CB8AC3E}">
        <p14:creationId xmlns:p14="http://schemas.microsoft.com/office/powerpoint/2010/main" val="4158988484"/>
      </p:ext>
    </p:extLst>
  </p:cSld>
  <p:clrMapOvr>
    <a:masterClrMapping/>
  </p:clrMapOvr>
  <p:transition spd="slow" advTm="1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p:tgtEl>
                                          <p:spTgt spid="9"/>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ELABORATE</a:t>
            </a:r>
            <a:endParaRPr/>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pic>
        <p:nvPicPr>
          <p:cNvPr id="344" name="Google Shape;344;p50"/>
          <p:cNvPicPr preferRelativeResize="0"/>
          <p:nvPr/>
        </p:nvPicPr>
        <p:blipFill rotWithShape="1">
          <a:blip r:embed="rId5">
            <a:alphaModFix/>
            <a:grayscl/>
          </a:blip>
          <a:srcRect t="16970" r="8892" b="21025"/>
          <a:stretch/>
        </p:blipFill>
        <p:spPr>
          <a:xfrm>
            <a:off x="6282000" y="2008762"/>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3">
                <a:shade val="45000"/>
                <a:satMod val="135000"/>
              </a:schemeClr>
              <a:prstClr val="white"/>
            </a:duotone>
          </a:blip>
          <a:srcRect t="16734" r="8892" b="18300"/>
          <a:stretch/>
        </p:blipFill>
        <p:spPr>
          <a:xfrm rot="10800000">
            <a:off x="854124" y="348571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a:p>
        </p:txBody>
      </p:sp>
    </p:spTree>
    <p:custDataLst>
      <p:tags r:id="rId1"/>
    </p:custDataLst>
    <p:extLst>
      <p:ext uri="{BB962C8B-B14F-4D97-AF65-F5344CB8AC3E}">
        <p14:creationId xmlns:p14="http://schemas.microsoft.com/office/powerpoint/2010/main" val="127472034"/>
      </p:ext>
    </p:extLst>
  </p:cSld>
  <p:clrMapOvr>
    <a:masterClrMapping/>
  </p:clrMapOvr>
  <p:transition spd="slow" advTm="800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5" name="Google Shape;355;p51" descr="Students using laptop in a classroom">
            <a:extLst>
              <a:ext uri="{FF2B5EF4-FFF2-40B4-BE49-F238E27FC236}">
                <a16:creationId xmlns:a16="http://schemas.microsoft.com/office/drawing/2014/main" id="{F0DB2772-7BB0-8F17-31E4-BCB7B67F0A5D}"/>
              </a:ext>
            </a:extLst>
          </p:cNvPr>
          <p:cNvPicPr preferRelativeResize="0"/>
          <p:nvPr/>
        </p:nvPicPr>
        <p:blipFill>
          <a:blip r:embed="rId4"/>
          <a:srcRect l="13822" r="13822"/>
          <a:stretch/>
        </p:blipFill>
        <p:spPr>
          <a:xfrm rot="473094">
            <a:off x="5234689" y="2591006"/>
            <a:ext cx="1844901" cy="1699400"/>
          </a:xfrm>
          <a:prstGeom prst="rect">
            <a:avLst/>
          </a:prstGeom>
          <a:noFill/>
          <a:ln>
            <a:noFill/>
          </a:ln>
          <a:effectLst>
            <a:outerShdw blurRad="57150" dist="19050" dir="5400000" algn="bl" rotWithShape="0">
              <a:srgbClr val="000000">
                <a:alpha val="50000"/>
              </a:srgbClr>
            </a:outerShdw>
          </a:effectLst>
        </p:spPr>
      </p:pic>
      <p:sp>
        <p:nvSpPr>
          <p:cNvPr id="10" name="Rectangle 9">
            <a:extLst>
              <a:ext uri="{FF2B5EF4-FFF2-40B4-BE49-F238E27FC236}">
                <a16:creationId xmlns:a16="http://schemas.microsoft.com/office/drawing/2014/main" id="{E1F5CF89-1DB5-2338-59E8-F585AA178408}"/>
              </a:ext>
            </a:extLst>
          </p:cNvPr>
          <p:cNvSpPr/>
          <p:nvPr/>
        </p:nvSpPr>
        <p:spPr>
          <a:xfrm>
            <a:off x="0" y="3946031"/>
            <a:ext cx="9144000" cy="1197469"/>
          </a:xfrm>
          <a:prstGeom prst="rect">
            <a:avLst/>
          </a:prstGeom>
          <a:solidFill>
            <a:schemeClr val="dk1">
              <a:alpha val="74000"/>
            </a:schemeClr>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endParaRPr lang="en-CA" sz="2400" dirty="0"/>
          </a:p>
          <a:p>
            <a:pPr algn="ctr"/>
            <a:r>
              <a:rPr lang="en-CA" sz="2400" dirty="0"/>
              <a:t>Press PAUSE and discuss.</a:t>
            </a:r>
          </a:p>
        </p:txBody>
      </p:sp>
      <p:sp>
        <p:nvSpPr>
          <p:cNvPr id="352" name="Google Shape;352;p51"/>
          <p:cNvSpPr txBox="1">
            <a:spLocks noGrp="1"/>
          </p:cNvSpPr>
          <p:nvPr>
            <p:ph type="body" idx="1"/>
          </p:nvPr>
        </p:nvSpPr>
        <p:spPr>
          <a:xfrm>
            <a:off x="899145" y="1877793"/>
            <a:ext cx="2901600" cy="1778558"/>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2000" dirty="0"/>
              <a:t>In groups, take time to look at another province’s LMI for the same job you looked at before. </a:t>
            </a:r>
          </a:p>
        </p:txBody>
      </p:sp>
      <p:sp>
        <p:nvSpPr>
          <p:cNvPr id="353" name="Google Shape;353;p51"/>
          <p:cNvSpPr txBox="1">
            <a:spLocks noGrp="1"/>
          </p:cNvSpPr>
          <p:nvPr>
            <p:ph type="title"/>
          </p:nvPr>
        </p:nvSpPr>
        <p:spPr>
          <a:xfrm>
            <a:off x="1002324" y="711181"/>
            <a:ext cx="29015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Look Outside NewBrunswick</a:t>
            </a:r>
            <a:endParaRPr dirty="0"/>
          </a:p>
        </p:txBody>
      </p:sp>
      <p:pic>
        <p:nvPicPr>
          <p:cNvPr id="354" name="Google Shape;354;p51"/>
          <p:cNvPicPr preferRelativeResize="0"/>
          <p:nvPr/>
        </p:nvPicPr>
        <p:blipFill>
          <a:blip r:embed="rId5">
            <a:alphaModFix amt="56000"/>
            <a:duotone>
              <a:schemeClr val="accent2">
                <a:shade val="45000"/>
                <a:satMod val="135000"/>
              </a:schemeClr>
              <a:prstClr val="white"/>
            </a:duotone>
          </a:blip>
          <a:stretch>
            <a:fillRect/>
          </a:stretch>
        </p:blipFill>
        <p:spPr>
          <a:xfrm rot="10800000">
            <a:off x="1189496" y="1462731"/>
            <a:ext cx="1918825" cy="216200"/>
          </a:xfrm>
          <a:prstGeom prst="rect">
            <a:avLst/>
          </a:prstGeom>
          <a:noFill/>
          <a:ln>
            <a:noFill/>
          </a:ln>
        </p:spPr>
      </p:pic>
      <p:sp>
        <p:nvSpPr>
          <p:cNvPr id="356" name="Google Shape;356;p51"/>
          <p:cNvSpPr/>
          <p:nvPr/>
        </p:nvSpPr>
        <p:spPr>
          <a:xfrm rot="-391042">
            <a:off x="4881342" y="2331271"/>
            <a:ext cx="1101258" cy="649000"/>
          </a:xfrm>
          <a:custGeom>
            <a:avLst/>
            <a:gdLst/>
            <a:ahLst/>
            <a:cxnLst/>
            <a:rect l="l" t="t" r="r" b="b"/>
            <a:pathLst>
              <a:path w="44052" h="25961" extrusionOk="0">
                <a:moveTo>
                  <a:pt x="0" y="15402"/>
                </a:moveTo>
                <a:lnTo>
                  <a:pt x="40035" y="0"/>
                </a:lnTo>
                <a:cubicBezTo>
                  <a:pt x="40035" y="0"/>
                  <a:pt x="39175" y="1442"/>
                  <a:pt x="39491" y="2221"/>
                </a:cubicBezTo>
                <a:cubicBezTo>
                  <a:pt x="39806" y="2993"/>
                  <a:pt x="41434" y="3418"/>
                  <a:pt x="41434" y="3418"/>
                </a:cubicBezTo>
                <a:cubicBezTo>
                  <a:pt x="41434" y="3418"/>
                  <a:pt x="40574" y="5040"/>
                  <a:pt x="41047" y="5753"/>
                </a:cubicBezTo>
                <a:cubicBezTo>
                  <a:pt x="41521" y="6466"/>
                  <a:pt x="42609" y="7168"/>
                  <a:pt x="42609" y="7168"/>
                </a:cubicBezTo>
                <a:cubicBezTo>
                  <a:pt x="42609" y="7168"/>
                  <a:pt x="41510" y="9791"/>
                  <a:pt x="44051" y="10684"/>
                </a:cubicBezTo>
                <a:lnTo>
                  <a:pt x="4327" y="25960"/>
                </a:lnTo>
                <a:cubicBezTo>
                  <a:pt x="4327" y="25960"/>
                  <a:pt x="4958" y="24252"/>
                  <a:pt x="4703" y="23631"/>
                </a:cubicBezTo>
                <a:cubicBezTo>
                  <a:pt x="4447" y="23011"/>
                  <a:pt x="2885" y="22439"/>
                  <a:pt x="2885" y="22439"/>
                </a:cubicBezTo>
                <a:cubicBezTo>
                  <a:pt x="2885" y="22439"/>
                  <a:pt x="3767" y="20752"/>
                  <a:pt x="3380" y="19816"/>
                </a:cubicBezTo>
                <a:cubicBezTo>
                  <a:pt x="2999" y="18885"/>
                  <a:pt x="1524" y="18526"/>
                  <a:pt x="1524" y="18526"/>
                </a:cubicBezTo>
                <a:cubicBezTo>
                  <a:pt x="1524" y="18526"/>
                  <a:pt x="2237" y="17514"/>
                  <a:pt x="1873" y="16638"/>
                </a:cubicBezTo>
                <a:cubicBezTo>
                  <a:pt x="1513" y="15761"/>
                  <a:pt x="0" y="15402"/>
                  <a:pt x="0" y="15402"/>
                </a:cubicBez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ectangle 14">
            <a:extLst>
              <a:ext uri="{FF2B5EF4-FFF2-40B4-BE49-F238E27FC236}">
                <a16:creationId xmlns:a16="http://schemas.microsoft.com/office/drawing/2014/main" id="{C8338583-50AD-789A-A55C-7AE9AA093C27}"/>
              </a:ext>
            </a:extLst>
          </p:cNvPr>
          <p:cNvSpPr/>
          <p:nvPr/>
        </p:nvSpPr>
        <p:spPr>
          <a:xfrm>
            <a:off x="0" y="3946030"/>
            <a:ext cx="9144000" cy="1197469"/>
          </a:xfrm>
          <a:prstGeom prst="rect">
            <a:avLst/>
          </a:prstGeom>
          <a:solidFill>
            <a:schemeClr val="accent1">
              <a:lumMod val="75000"/>
              <a:alpha val="74000"/>
            </a:schemeClr>
          </a:solidFill>
          <a:ln>
            <a:noFill/>
          </a:ln>
        </p:spPr>
        <p:style>
          <a:lnRef idx="0">
            <a:scrgbClr r="0" g="0" b="0"/>
          </a:lnRef>
          <a:fillRef idx="0">
            <a:scrgbClr r="0" g="0" b="0"/>
          </a:fillRef>
          <a:effectRef idx="0">
            <a:scrgbClr r="0" g="0" b="0"/>
          </a:effectRef>
          <a:fontRef idx="minor">
            <a:schemeClr val="lt1"/>
          </a:fontRef>
        </p:style>
        <p:txBody>
          <a:bodyPr rtlCol="0" anchor="ctr" anchorCtr="0"/>
          <a:lstStyle/>
          <a:p>
            <a:pPr algn="ctr"/>
            <a:r>
              <a:rPr lang="en-CA" sz="2400" dirty="0"/>
              <a:t>Moving on!</a:t>
            </a:r>
          </a:p>
        </p:txBody>
      </p:sp>
      <p:pic>
        <p:nvPicPr>
          <p:cNvPr id="2" name="Google Shape;633;p66">
            <a:extLst>
              <a:ext uri="{FF2B5EF4-FFF2-40B4-BE49-F238E27FC236}">
                <a16:creationId xmlns:a16="http://schemas.microsoft.com/office/drawing/2014/main" id="{D0261511-3DF1-5A71-0E14-A851C26D4A39}"/>
              </a:ext>
            </a:extLst>
          </p:cNvPr>
          <p:cNvPicPr preferRelativeResize="0"/>
          <p:nvPr/>
        </p:nvPicPr>
        <p:blipFill>
          <a:blip r:embed="rId6">
            <a:alphaModFix/>
          </a:blip>
          <a:stretch>
            <a:fillRect/>
          </a:stretch>
        </p:blipFill>
        <p:spPr>
          <a:xfrm rot="20904535">
            <a:off x="6026200" y="217379"/>
            <a:ext cx="2422917" cy="2553270"/>
          </a:xfrm>
          <a:prstGeom prst="rect">
            <a:avLst/>
          </a:prstGeom>
          <a:noFill/>
          <a:ln>
            <a:noFill/>
          </a:ln>
          <a:effectLst>
            <a:outerShdw blurRad="100013" dist="47625" dir="1800000" algn="bl" rotWithShape="0">
              <a:srgbClr val="000000">
                <a:alpha val="44000"/>
              </a:srgbClr>
            </a:outerShdw>
          </a:effectLst>
        </p:spPr>
      </p:pic>
      <p:sp>
        <p:nvSpPr>
          <p:cNvPr id="4" name="TextBox 3">
            <a:extLst>
              <a:ext uri="{FF2B5EF4-FFF2-40B4-BE49-F238E27FC236}">
                <a16:creationId xmlns:a16="http://schemas.microsoft.com/office/drawing/2014/main" id="{106A35F7-F051-060F-EBE7-5832F25AA410}"/>
              </a:ext>
            </a:extLst>
          </p:cNvPr>
          <p:cNvSpPr txBox="1"/>
          <p:nvPr/>
        </p:nvSpPr>
        <p:spPr>
          <a:xfrm rot="20818338">
            <a:off x="6187190" y="1032108"/>
            <a:ext cx="2238967" cy="16004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600"/>
              </a:spcAft>
              <a:buClr>
                <a:srgbClr val="000000"/>
              </a:buClr>
              <a:buSzTx/>
              <a:buFont typeface="Roboto Mono Medium"/>
              <a:buNone/>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As you are completing the worksheet, keep an eye out for labour market opportunities that could be developed into a potential solution for John’s challenge</a:t>
            </a:r>
          </a:p>
        </p:txBody>
      </p:sp>
    </p:spTree>
    <p:custDataLst>
      <p:tags r:id="rId1"/>
    </p:custDataLst>
  </p:cSld>
  <p:clrMapOvr>
    <a:masterClrMapping/>
  </p:clrMapOvr>
  <p:transition spd="slow" advTm="50586">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1000"/>
                                        <p:tgtEl>
                                          <p:spTgt spid="35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ppt_x"/>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2000" fill="hold"/>
                                        <p:tgtEl>
                                          <p:spTgt spid="15"/>
                                        </p:tgtEl>
                                        <p:attrNameLst>
                                          <p:attrName>ppt_x</p:attrName>
                                        </p:attrNameLst>
                                      </p:cBhvr>
                                      <p:tavLst>
                                        <p:tav tm="0">
                                          <p:val>
                                            <p:strVal val="#ppt_x"/>
                                          </p:val>
                                        </p:tav>
                                        <p:tav tm="100000">
                                          <p:val>
                                            <p:strVal val="#ppt_x"/>
                                          </p:val>
                                        </p:tav>
                                      </p:tavLst>
                                    </p:anim>
                                    <p:anim calcmode="lin" valueType="num">
                                      <p:cBhvr additive="base">
                                        <p:cTn id="21"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55"/>
          <p:cNvSpPr txBox="1">
            <a:spLocks noGrp="1"/>
          </p:cNvSpPr>
          <p:nvPr>
            <p:ph type="body" idx="2"/>
          </p:nvPr>
        </p:nvSpPr>
        <p:spPr>
          <a:prstGeom prst="rect">
            <a:avLst/>
          </a:prstGeom>
        </p:spPr>
        <p:txBody>
          <a:bodyPr spcFirstLastPara="1" wrap="square" lIns="91425" tIns="91425" rIns="91425" bIns="91425" anchor="ctr" anchorCtr="0">
            <a:noAutofit/>
          </a:bodyPr>
          <a:lstStyle/>
          <a:p>
            <a:pPr marL="457200" lvl="0" indent="-317500" algn="l" rtl="0">
              <a:spcBef>
                <a:spcPts val="0"/>
              </a:spcBef>
              <a:spcAft>
                <a:spcPts val="1200"/>
              </a:spcAft>
              <a:buSzPts val="1400"/>
              <a:buChar char="●"/>
            </a:pPr>
            <a:r>
              <a:rPr lang="en-CA" sz="1800"/>
              <a:t>What stood out to you?</a:t>
            </a:r>
          </a:p>
          <a:p>
            <a:pPr marL="457200" lvl="0" indent="-317500" algn="l" rtl="0">
              <a:spcBef>
                <a:spcPts val="0"/>
              </a:spcBef>
              <a:spcAft>
                <a:spcPts val="1200"/>
              </a:spcAft>
              <a:buSzPts val="1400"/>
              <a:buChar char="●"/>
            </a:pPr>
            <a:r>
              <a:rPr lang="en-CA" sz="1800"/>
              <a:t>What do you wish existed that would better support your, or your classmate’s career goals?</a:t>
            </a:r>
          </a:p>
          <a:p>
            <a:pPr marL="457200" lvl="0" indent="-317500" algn="l" rtl="0">
              <a:spcBef>
                <a:spcPts val="0"/>
              </a:spcBef>
              <a:spcAft>
                <a:spcPts val="1200"/>
              </a:spcAft>
              <a:buSzPts val="1400"/>
              <a:buChar char="●"/>
            </a:pPr>
            <a:r>
              <a:rPr lang="en-CA" sz="1800"/>
              <a:t>Can you see an opportunity for John at PETL, a community or sector organization, or yourselves to solve the challenge?</a:t>
            </a:r>
            <a:endParaRPr sz="1800"/>
          </a:p>
        </p:txBody>
      </p:sp>
      <p:sp>
        <p:nvSpPr>
          <p:cNvPr id="408" name="Google Shape;408;p55"/>
          <p:cNvSpPr txBox="1">
            <a:spLocks noGrp="1"/>
          </p:cNvSpPr>
          <p:nvPr>
            <p:ph type="title"/>
          </p:nvPr>
        </p:nvSpPr>
        <p:spPr>
          <a:xfrm>
            <a:off x="1002324" y="711181"/>
            <a:ext cx="30969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we learned and what we saw</a:t>
            </a:r>
            <a:endParaRPr/>
          </a:p>
        </p:txBody>
      </p:sp>
      <p:pic>
        <p:nvPicPr>
          <p:cNvPr id="409" name="Google Shape;409;p55" descr="Person smoothening furniture"/>
          <p:cNvPicPr preferRelativeResize="0"/>
          <p:nvPr/>
        </p:nvPicPr>
        <p:blipFill>
          <a:blip r:embed="rId4"/>
          <a:srcRect/>
          <a:stretch/>
        </p:blipFill>
        <p:spPr>
          <a:xfrm rot="-426463">
            <a:off x="1018535" y="1567364"/>
            <a:ext cx="2580912" cy="1720607"/>
          </a:xfrm>
          <a:prstGeom prst="rect">
            <a:avLst/>
          </a:prstGeom>
          <a:noFill/>
          <a:ln>
            <a:noFill/>
          </a:ln>
          <a:effectLst>
            <a:outerShdw blurRad="57150" dist="19050" dir="5400000" algn="bl" rotWithShape="0">
              <a:srgbClr val="000000">
                <a:alpha val="50000"/>
              </a:srgbClr>
            </a:outerShdw>
          </a:effectLst>
        </p:spPr>
      </p:pic>
      <p:sp>
        <p:nvSpPr>
          <p:cNvPr id="410" name="Google Shape;410;p55"/>
          <p:cNvSpPr/>
          <p:nvPr/>
        </p:nvSpPr>
        <p:spPr>
          <a:xfrm rot="-2700000">
            <a:off x="697613" y="1738026"/>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11" name="Google Shape;411;p55"/>
          <p:cNvSpPr/>
          <p:nvPr/>
        </p:nvSpPr>
        <p:spPr>
          <a:xfrm rot="-2700000">
            <a:off x="3252821" y="2906868"/>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pic>
        <p:nvPicPr>
          <p:cNvPr id="412" name="Google Shape;412;p55"/>
          <p:cNvPicPr preferRelativeResize="0"/>
          <p:nvPr/>
        </p:nvPicPr>
        <p:blipFill>
          <a:blip r:embed="rId5">
            <a:alphaModFix amt="80000"/>
          </a:blip>
          <a:stretch>
            <a:fillRect/>
          </a:stretch>
        </p:blipFill>
        <p:spPr>
          <a:xfrm rot="3733934">
            <a:off x="2786831" y="3004878"/>
            <a:ext cx="1579416" cy="716443"/>
          </a:xfrm>
          <a:prstGeom prst="rect">
            <a:avLst/>
          </a:prstGeom>
          <a:noFill/>
          <a:ln>
            <a:noFill/>
          </a:ln>
        </p:spPr>
      </p:pic>
      <p:sp>
        <p:nvSpPr>
          <p:cNvPr id="7" name="Subtitle 6">
            <a:extLst>
              <a:ext uri="{FF2B5EF4-FFF2-40B4-BE49-F238E27FC236}">
                <a16:creationId xmlns:a16="http://schemas.microsoft.com/office/drawing/2014/main" id="{EA3187ED-E9B1-4821-7F8D-7516AC850455}"/>
              </a:ext>
            </a:extLst>
          </p:cNvPr>
          <p:cNvSpPr>
            <a:spLocks noGrp="1"/>
          </p:cNvSpPr>
          <p:nvPr>
            <p:ph type="subTitle" idx="1"/>
          </p:nvPr>
        </p:nvSpPr>
        <p:spPr/>
        <p:txBody>
          <a:bodyPr/>
          <a:lstStyle/>
          <a:p>
            <a:endParaRPr lang="en-CA"/>
          </a:p>
        </p:txBody>
      </p:sp>
    </p:spTree>
    <p:custDataLst>
      <p:tags r:id="rId1"/>
    </p:custDataLst>
    <p:extLst>
      <p:ext uri="{BB962C8B-B14F-4D97-AF65-F5344CB8AC3E}">
        <p14:creationId xmlns:p14="http://schemas.microsoft.com/office/powerpoint/2010/main" val="4078937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2000">
        <p15:prstTrans prst="pageCurlDouble"/>
      </p:transition>
    </mc:Choice>
    <mc:Fallback xmlns="">
      <p:transition spd="slow" advTm="8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1000"/>
                                        <p:tgtEl>
                                          <p:spTgt spid="4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8;p55">
            <a:extLst>
              <a:ext uri="{FF2B5EF4-FFF2-40B4-BE49-F238E27FC236}">
                <a16:creationId xmlns:a16="http://schemas.microsoft.com/office/drawing/2014/main" id="{0C59D9F2-C4EC-67A8-EE5B-F1BCAF017C02}"/>
              </a:ext>
            </a:extLst>
          </p:cNvPr>
          <p:cNvSpPr txBox="1">
            <a:spLocks/>
          </p:cNvSpPr>
          <p:nvPr/>
        </p:nvSpPr>
        <p:spPr>
          <a:xfrm>
            <a:off x="5398860" y="1999050"/>
            <a:ext cx="3096951"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800" b="1">
                <a:solidFill>
                  <a:schemeClr val="accent2"/>
                </a:solidFill>
                <a:sym typeface="Concert One"/>
              </a:rPr>
              <a:t>See you soon in Workshop 3!</a:t>
            </a:r>
          </a:p>
        </p:txBody>
      </p:sp>
    </p:spTree>
    <p:custDataLst>
      <p:tags r:id="rId1"/>
    </p:custDataLst>
    <p:extLst>
      <p:ext uri="{BB962C8B-B14F-4D97-AF65-F5344CB8AC3E}">
        <p14:creationId xmlns:p14="http://schemas.microsoft.com/office/powerpoint/2010/main" val="1387085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9" name="Google Shape;329;p49"/>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uFill>
                  <a:noFill/>
                </a:uFill>
              </a:rPr>
              <a:t>1. Engage</a:t>
            </a:r>
            <a:endParaRPr/>
          </a:p>
        </p:txBody>
      </p:sp>
      <p:sp>
        <p:nvSpPr>
          <p:cNvPr id="330" name="Google Shape;330;p49"/>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Think about our own career choices</a:t>
            </a:r>
            <a:endParaRPr/>
          </a:p>
        </p:txBody>
      </p:sp>
      <p:sp>
        <p:nvSpPr>
          <p:cNvPr id="332" name="Google Shape;332;p49"/>
          <p:cNvSpPr txBox="1">
            <a:spLocks noGrp="1"/>
          </p:cNvSpPr>
          <p:nvPr>
            <p:ph type="subTitle" idx="3"/>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a:t>Explore the opportunities available to us in the labour market</a:t>
            </a:r>
            <a:endParaRPr/>
          </a:p>
          <a:p>
            <a:pPr marL="0" lvl="0" indent="0" algn="ctr" rtl="0">
              <a:spcBef>
                <a:spcPts val="0"/>
              </a:spcBef>
              <a:spcAft>
                <a:spcPts val="0"/>
              </a:spcAft>
              <a:buNone/>
            </a:pPr>
            <a:endParaRPr/>
          </a:p>
        </p:txBody>
      </p:sp>
      <p:sp>
        <p:nvSpPr>
          <p:cNvPr id="333" name="Google Shape;333;p49"/>
          <p:cNvSpPr txBox="1">
            <a:spLocks noGrp="1"/>
          </p:cNvSpPr>
          <p:nvPr>
            <p:ph type="title" idx="4"/>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uFill>
                  <a:noFill/>
                </a:uFill>
                <a:hlinkClick r:id="rId4" action="ppaction://hlinksldjump">
                  <a:extLst>
                    <a:ext uri="{A12FA001-AC4F-418D-AE19-62706E023703}">
                      <ahyp:hlinkClr xmlns:ahyp="http://schemas.microsoft.com/office/drawing/2018/hyperlinkcolor" val="tx"/>
                    </a:ext>
                  </a:extLst>
                </a:hlinkClick>
              </a:rPr>
              <a:t>3. Explain</a:t>
            </a:r>
            <a:endParaRPr/>
          </a:p>
        </p:txBody>
      </p:sp>
      <p:sp>
        <p:nvSpPr>
          <p:cNvPr id="334" name="Google Shape;334;p49"/>
          <p:cNvSpPr txBox="1">
            <a:spLocks noGrp="1"/>
          </p:cNvSpPr>
          <p:nvPr>
            <p:ph type="subTitle" idx="5"/>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a:t>Together, share the opportunities (or lack of opportunities) for your career choice</a:t>
            </a:r>
            <a:endParaRPr/>
          </a:p>
          <a:p>
            <a:pPr marL="0" lvl="0" indent="0" algn="ctr" rtl="0">
              <a:spcBef>
                <a:spcPts val="0"/>
              </a:spcBef>
              <a:spcAft>
                <a:spcPts val="0"/>
              </a:spcAft>
              <a:buNone/>
            </a:pPr>
            <a:endParaRPr/>
          </a:p>
        </p:txBody>
      </p:sp>
      <p:sp>
        <p:nvSpPr>
          <p:cNvPr id="335" name="Google Shape;335;p49"/>
          <p:cNvSpPr txBox="1">
            <a:spLocks noGrp="1"/>
          </p:cNvSpPr>
          <p:nvPr>
            <p:ph type="title" idx="6"/>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uFill>
                  <a:noFill/>
                </a:uFill>
                <a:hlinkClick r:id="rId5" action="ppaction://hlinksldjump">
                  <a:extLst>
                    <a:ext uri="{A12FA001-AC4F-418D-AE19-62706E023703}">
                      <ahyp:hlinkClr xmlns:ahyp="http://schemas.microsoft.com/office/drawing/2018/hyperlinkcolor" val="tx"/>
                    </a:ext>
                  </a:extLst>
                </a:hlinkClick>
              </a:rPr>
              <a:t>4: Elaborate</a:t>
            </a:r>
            <a:endParaRPr/>
          </a:p>
        </p:txBody>
      </p:sp>
      <p:sp>
        <p:nvSpPr>
          <p:cNvPr id="336" name="Google Shape;336;p49"/>
          <p:cNvSpPr txBox="1">
            <a:spLocks noGrp="1"/>
          </p:cNvSpPr>
          <p:nvPr>
            <p:ph type="subTitle" idx="7"/>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a:t>Using what you’ve learned so far, explore new opportunities outside New Brunswick</a:t>
            </a:r>
            <a:endParaRPr/>
          </a:p>
          <a:p>
            <a:pPr marL="0" lvl="0" indent="0" algn="ctr" rtl="0">
              <a:spcBef>
                <a:spcPts val="0"/>
              </a:spcBef>
              <a:spcAft>
                <a:spcPts val="0"/>
              </a:spcAft>
              <a:buNone/>
            </a:pPr>
            <a:endParaRPr/>
          </a:p>
        </p:txBody>
      </p:sp>
      <p:sp>
        <p:nvSpPr>
          <p:cNvPr id="326" name="Google Shape;326;p49"/>
          <p:cNvSpPr txBox="1">
            <a:spLocks noGrp="1"/>
          </p:cNvSpPr>
          <p:nvPr>
            <p:ph type="title" idx="8"/>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Agenda</a:t>
            </a:r>
            <a:endParaRPr/>
          </a:p>
        </p:txBody>
      </p:sp>
      <p:pic>
        <p:nvPicPr>
          <p:cNvPr id="337" name="Google Shape;337;p49"/>
          <p:cNvPicPr preferRelativeResize="0"/>
          <p:nvPr/>
        </p:nvPicPr>
        <p:blipFill>
          <a:blip r:embed="rId6">
            <a:alphaModFix amt="80000"/>
          </a:blip>
          <a:stretch>
            <a:fillRect/>
          </a:stretch>
        </p:blipFill>
        <p:spPr>
          <a:xfrm rot="-8782544" flipH="1">
            <a:off x="2490549" y="1039473"/>
            <a:ext cx="1124399" cy="510031"/>
          </a:xfrm>
          <a:prstGeom prst="rect">
            <a:avLst/>
          </a:prstGeom>
          <a:noFill/>
          <a:ln>
            <a:noFill/>
          </a:ln>
        </p:spPr>
      </p:pic>
      <p:sp>
        <p:nvSpPr>
          <p:cNvPr id="3" name="Title 2">
            <a:extLst>
              <a:ext uri="{FF2B5EF4-FFF2-40B4-BE49-F238E27FC236}">
                <a16:creationId xmlns:a16="http://schemas.microsoft.com/office/drawing/2014/main" id="{F6D434DD-DA85-8CE0-84A9-68D935FFC983}"/>
              </a:ext>
            </a:extLst>
          </p:cNvPr>
          <p:cNvSpPr>
            <a:spLocks noGrp="1"/>
          </p:cNvSpPr>
          <p:nvPr>
            <p:ph type="title" idx="2"/>
          </p:nvPr>
        </p:nvSpPr>
        <p:spPr/>
        <p:txBody>
          <a:bodyPr/>
          <a:lstStyle/>
          <a:p>
            <a:r>
              <a:rPr lang="en-CA"/>
              <a:t>2. Explore</a:t>
            </a:r>
          </a:p>
        </p:txBody>
      </p:sp>
      <p:sp>
        <p:nvSpPr>
          <p:cNvPr id="4" name="Google Shape;1561;p107">
            <a:extLst>
              <a:ext uri="{FF2B5EF4-FFF2-40B4-BE49-F238E27FC236}">
                <a16:creationId xmlns:a16="http://schemas.microsoft.com/office/drawing/2014/main" id="{4EA754A4-8AB7-176A-7888-24100097B197}"/>
              </a:ext>
            </a:extLst>
          </p:cNvPr>
          <p:cNvSpPr/>
          <p:nvPr/>
        </p:nvSpPr>
        <p:spPr>
          <a:xfrm>
            <a:off x="7934325" y="258550"/>
            <a:ext cx="791625" cy="738981"/>
          </a:xfrm>
          <a:custGeom>
            <a:avLst/>
            <a:gdLst/>
            <a:ahLst/>
            <a:cxnLst/>
            <a:rect l="l" t="t" r="r" b="b"/>
            <a:pathLst>
              <a:path w="9384" h="8641" extrusionOk="0">
                <a:moveTo>
                  <a:pt x="2668" y="810"/>
                </a:moveTo>
                <a:lnTo>
                  <a:pt x="2668" y="810"/>
                </a:lnTo>
                <a:cubicBezTo>
                  <a:pt x="3382" y="881"/>
                  <a:pt x="4097" y="976"/>
                  <a:pt x="4811" y="1119"/>
                </a:cubicBezTo>
                <a:cubicBezTo>
                  <a:pt x="5740" y="1310"/>
                  <a:pt x="6716" y="1500"/>
                  <a:pt x="7621" y="1786"/>
                </a:cubicBezTo>
                <a:cubicBezTo>
                  <a:pt x="7002" y="1929"/>
                  <a:pt x="6359" y="2120"/>
                  <a:pt x="5978" y="2596"/>
                </a:cubicBezTo>
                <a:lnTo>
                  <a:pt x="5954" y="2596"/>
                </a:lnTo>
                <a:cubicBezTo>
                  <a:pt x="5145" y="2120"/>
                  <a:pt x="4287" y="1715"/>
                  <a:pt x="3478" y="1238"/>
                </a:cubicBezTo>
                <a:cubicBezTo>
                  <a:pt x="3216" y="1095"/>
                  <a:pt x="2954" y="953"/>
                  <a:pt x="2668" y="810"/>
                </a:cubicBezTo>
                <a:close/>
                <a:moveTo>
                  <a:pt x="1191" y="953"/>
                </a:moveTo>
                <a:lnTo>
                  <a:pt x="1191" y="953"/>
                </a:lnTo>
                <a:cubicBezTo>
                  <a:pt x="1858" y="1215"/>
                  <a:pt x="2501" y="1500"/>
                  <a:pt x="3120" y="1834"/>
                </a:cubicBezTo>
                <a:cubicBezTo>
                  <a:pt x="4002" y="2310"/>
                  <a:pt x="4907" y="2786"/>
                  <a:pt x="5740" y="3286"/>
                </a:cubicBezTo>
                <a:cubicBezTo>
                  <a:pt x="5692" y="4191"/>
                  <a:pt x="5740" y="5144"/>
                  <a:pt x="5621" y="6049"/>
                </a:cubicBezTo>
                <a:cubicBezTo>
                  <a:pt x="5288" y="5668"/>
                  <a:pt x="4930" y="5287"/>
                  <a:pt x="4597" y="4906"/>
                </a:cubicBezTo>
                <a:cubicBezTo>
                  <a:pt x="4597" y="4882"/>
                  <a:pt x="4573" y="4858"/>
                  <a:pt x="4549" y="4858"/>
                </a:cubicBezTo>
                <a:cubicBezTo>
                  <a:pt x="4526" y="4811"/>
                  <a:pt x="4502" y="4811"/>
                  <a:pt x="4478" y="4787"/>
                </a:cubicBezTo>
                <a:cubicBezTo>
                  <a:pt x="3216" y="3667"/>
                  <a:pt x="2287" y="2239"/>
                  <a:pt x="1191" y="953"/>
                </a:cubicBezTo>
                <a:close/>
                <a:moveTo>
                  <a:pt x="1025" y="1834"/>
                </a:moveTo>
                <a:lnTo>
                  <a:pt x="1025" y="1834"/>
                </a:lnTo>
                <a:cubicBezTo>
                  <a:pt x="1930" y="2953"/>
                  <a:pt x="2787" y="4144"/>
                  <a:pt x="3859" y="5144"/>
                </a:cubicBezTo>
                <a:cubicBezTo>
                  <a:pt x="3406" y="5787"/>
                  <a:pt x="3073" y="6501"/>
                  <a:pt x="2858" y="7263"/>
                </a:cubicBezTo>
                <a:cubicBezTo>
                  <a:pt x="2477" y="6335"/>
                  <a:pt x="2263" y="5358"/>
                  <a:pt x="1930" y="4430"/>
                </a:cubicBezTo>
                <a:cubicBezTo>
                  <a:pt x="1644" y="3548"/>
                  <a:pt x="1287" y="2691"/>
                  <a:pt x="1025" y="1834"/>
                </a:cubicBezTo>
                <a:close/>
                <a:moveTo>
                  <a:pt x="406" y="0"/>
                </a:moveTo>
                <a:cubicBezTo>
                  <a:pt x="263" y="0"/>
                  <a:pt x="144" y="71"/>
                  <a:pt x="96" y="214"/>
                </a:cubicBezTo>
                <a:cubicBezTo>
                  <a:pt x="72" y="238"/>
                  <a:pt x="25" y="286"/>
                  <a:pt x="25" y="333"/>
                </a:cubicBezTo>
                <a:cubicBezTo>
                  <a:pt x="1" y="333"/>
                  <a:pt x="1" y="357"/>
                  <a:pt x="25" y="357"/>
                </a:cubicBezTo>
                <a:cubicBezTo>
                  <a:pt x="1" y="381"/>
                  <a:pt x="1" y="381"/>
                  <a:pt x="25" y="405"/>
                </a:cubicBezTo>
                <a:cubicBezTo>
                  <a:pt x="1" y="405"/>
                  <a:pt x="1" y="405"/>
                  <a:pt x="25" y="429"/>
                </a:cubicBezTo>
                <a:cubicBezTo>
                  <a:pt x="1" y="429"/>
                  <a:pt x="1" y="453"/>
                  <a:pt x="25" y="476"/>
                </a:cubicBezTo>
                <a:lnTo>
                  <a:pt x="25" y="500"/>
                </a:lnTo>
                <a:lnTo>
                  <a:pt x="25" y="524"/>
                </a:lnTo>
                <a:cubicBezTo>
                  <a:pt x="1" y="548"/>
                  <a:pt x="1" y="548"/>
                  <a:pt x="25" y="548"/>
                </a:cubicBezTo>
                <a:cubicBezTo>
                  <a:pt x="310" y="2048"/>
                  <a:pt x="906" y="3453"/>
                  <a:pt x="1406" y="4906"/>
                </a:cubicBezTo>
                <a:cubicBezTo>
                  <a:pt x="1834" y="6097"/>
                  <a:pt x="2073" y="7359"/>
                  <a:pt x="2692" y="8478"/>
                </a:cubicBezTo>
                <a:cubicBezTo>
                  <a:pt x="2763" y="8589"/>
                  <a:pt x="2872" y="8640"/>
                  <a:pt x="2982" y="8640"/>
                </a:cubicBezTo>
                <a:cubicBezTo>
                  <a:pt x="3131" y="8640"/>
                  <a:pt x="3280" y="8547"/>
                  <a:pt x="3335" y="8383"/>
                </a:cubicBezTo>
                <a:cubicBezTo>
                  <a:pt x="3501" y="7406"/>
                  <a:pt x="3859" y="6501"/>
                  <a:pt x="4383" y="5668"/>
                </a:cubicBezTo>
                <a:cubicBezTo>
                  <a:pt x="4787" y="6144"/>
                  <a:pt x="5216" y="6597"/>
                  <a:pt x="5621" y="7097"/>
                </a:cubicBezTo>
                <a:cubicBezTo>
                  <a:pt x="5690" y="7165"/>
                  <a:pt x="5774" y="7197"/>
                  <a:pt x="5857" y="7197"/>
                </a:cubicBezTo>
                <a:cubicBezTo>
                  <a:pt x="6004" y="7197"/>
                  <a:pt x="6147" y="7098"/>
                  <a:pt x="6193" y="6930"/>
                </a:cubicBezTo>
                <a:cubicBezTo>
                  <a:pt x="6502" y="5692"/>
                  <a:pt x="6407" y="4406"/>
                  <a:pt x="6502" y="3120"/>
                </a:cubicBezTo>
                <a:cubicBezTo>
                  <a:pt x="6978" y="2429"/>
                  <a:pt x="8288" y="2429"/>
                  <a:pt x="9050" y="2239"/>
                </a:cubicBezTo>
                <a:cubicBezTo>
                  <a:pt x="9265" y="2143"/>
                  <a:pt x="9384" y="1715"/>
                  <a:pt x="9074" y="1596"/>
                </a:cubicBezTo>
                <a:cubicBezTo>
                  <a:pt x="7860" y="1072"/>
                  <a:pt x="6550" y="834"/>
                  <a:pt x="5288" y="524"/>
                </a:cubicBezTo>
                <a:cubicBezTo>
                  <a:pt x="4502" y="357"/>
                  <a:pt x="3716" y="262"/>
                  <a:pt x="2930" y="214"/>
                </a:cubicBezTo>
                <a:cubicBezTo>
                  <a:pt x="2096" y="143"/>
                  <a:pt x="1263" y="24"/>
                  <a:pt x="406" y="0"/>
                </a:cubicBezTo>
                <a:close/>
              </a:path>
            </a:pathLst>
          </a:custGeom>
          <a:solidFill>
            <a:schemeClr val="dk1">
              <a:alpha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1676;p108">
            <a:extLst>
              <a:ext uri="{FF2B5EF4-FFF2-40B4-BE49-F238E27FC236}">
                <a16:creationId xmlns:a16="http://schemas.microsoft.com/office/drawing/2014/main" id="{504B86E7-044D-EA47-2F9B-1144D47DFEE5}"/>
              </a:ext>
            </a:extLst>
          </p:cNvPr>
          <p:cNvGrpSpPr/>
          <p:nvPr/>
        </p:nvGrpSpPr>
        <p:grpSpPr>
          <a:xfrm>
            <a:off x="6542265" y="98178"/>
            <a:ext cx="563267" cy="562290"/>
            <a:chOff x="1072225" y="3663900"/>
            <a:chExt cx="244725" cy="244300"/>
          </a:xfrm>
          <a:solidFill>
            <a:srgbClr val="000000">
              <a:alpha val="60000"/>
            </a:srgbClr>
          </a:solidFill>
        </p:grpSpPr>
        <p:sp>
          <p:nvSpPr>
            <p:cNvPr id="6" name="Google Shape;1677;p108">
              <a:extLst>
                <a:ext uri="{FF2B5EF4-FFF2-40B4-BE49-F238E27FC236}">
                  <a16:creationId xmlns:a16="http://schemas.microsoft.com/office/drawing/2014/main" id="{B3416343-EB49-1572-ABCA-78A863242F49}"/>
                </a:ext>
              </a:extLst>
            </p:cNvPr>
            <p:cNvSpPr/>
            <p:nvPr/>
          </p:nvSpPr>
          <p:spPr>
            <a:xfrm>
              <a:off x="1072225" y="3663900"/>
              <a:ext cx="244725" cy="244300"/>
            </a:xfrm>
            <a:custGeom>
              <a:avLst/>
              <a:gdLst/>
              <a:ahLst/>
              <a:cxnLst/>
              <a:rect l="l" t="t" r="r" b="b"/>
              <a:pathLst>
                <a:path w="9789" h="9772" extrusionOk="0">
                  <a:moveTo>
                    <a:pt x="4790" y="2263"/>
                  </a:moveTo>
                  <a:cubicBezTo>
                    <a:pt x="5716" y="2263"/>
                    <a:pt x="6644" y="2287"/>
                    <a:pt x="7573" y="2334"/>
                  </a:cubicBezTo>
                  <a:cubicBezTo>
                    <a:pt x="7573" y="2358"/>
                    <a:pt x="7573" y="2382"/>
                    <a:pt x="7573" y="2406"/>
                  </a:cubicBezTo>
                  <a:cubicBezTo>
                    <a:pt x="7764" y="3525"/>
                    <a:pt x="8049" y="4740"/>
                    <a:pt x="7883" y="5883"/>
                  </a:cubicBezTo>
                  <a:cubicBezTo>
                    <a:pt x="7692" y="5885"/>
                    <a:pt x="7502" y="5886"/>
                    <a:pt x="7311" y="5886"/>
                  </a:cubicBezTo>
                  <a:cubicBezTo>
                    <a:pt x="6549" y="5886"/>
                    <a:pt x="5787" y="5871"/>
                    <a:pt x="5025" y="5871"/>
                  </a:cubicBezTo>
                  <a:cubicBezTo>
                    <a:pt x="4072" y="5871"/>
                    <a:pt x="3120" y="5895"/>
                    <a:pt x="2167" y="6002"/>
                  </a:cubicBezTo>
                  <a:cubicBezTo>
                    <a:pt x="2024" y="4787"/>
                    <a:pt x="1977" y="3573"/>
                    <a:pt x="2024" y="2334"/>
                  </a:cubicBezTo>
                  <a:cubicBezTo>
                    <a:pt x="2941" y="2287"/>
                    <a:pt x="3864" y="2263"/>
                    <a:pt x="4790" y="2263"/>
                  </a:cubicBezTo>
                  <a:close/>
                  <a:moveTo>
                    <a:pt x="4703" y="1"/>
                  </a:moveTo>
                  <a:cubicBezTo>
                    <a:pt x="4483" y="1"/>
                    <a:pt x="4263" y="143"/>
                    <a:pt x="4239" y="429"/>
                  </a:cubicBezTo>
                  <a:cubicBezTo>
                    <a:pt x="4239" y="739"/>
                    <a:pt x="4239" y="1048"/>
                    <a:pt x="4287" y="1358"/>
                  </a:cubicBezTo>
                  <a:cubicBezTo>
                    <a:pt x="3048" y="1382"/>
                    <a:pt x="1810" y="1429"/>
                    <a:pt x="572" y="1429"/>
                  </a:cubicBezTo>
                  <a:cubicBezTo>
                    <a:pt x="0" y="1477"/>
                    <a:pt x="0" y="2311"/>
                    <a:pt x="572" y="2358"/>
                  </a:cubicBezTo>
                  <a:lnTo>
                    <a:pt x="1096" y="2358"/>
                  </a:lnTo>
                  <a:cubicBezTo>
                    <a:pt x="1048" y="3620"/>
                    <a:pt x="1119" y="4859"/>
                    <a:pt x="1262" y="6121"/>
                  </a:cubicBezTo>
                  <a:lnTo>
                    <a:pt x="667" y="6121"/>
                  </a:lnTo>
                  <a:cubicBezTo>
                    <a:pt x="95" y="6145"/>
                    <a:pt x="95" y="6978"/>
                    <a:pt x="667" y="7026"/>
                  </a:cubicBezTo>
                  <a:cubicBezTo>
                    <a:pt x="1881" y="7026"/>
                    <a:pt x="3096" y="6978"/>
                    <a:pt x="4311" y="6954"/>
                  </a:cubicBezTo>
                  <a:lnTo>
                    <a:pt x="4311" y="7454"/>
                  </a:lnTo>
                  <a:cubicBezTo>
                    <a:pt x="3644" y="7955"/>
                    <a:pt x="2977" y="8431"/>
                    <a:pt x="2310" y="8883"/>
                  </a:cubicBezTo>
                  <a:cubicBezTo>
                    <a:pt x="1893" y="9162"/>
                    <a:pt x="2139" y="9772"/>
                    <a:pt x="2523" y="9772"/>
                  </a:cubicBezTo>
                  <a:cubicBezTo>
                    <a:pt x="2599" y="9772"/>
                    <a:pt x="2680" y="9748"/>
                    <a:pt x="2763" y="9693"/>
                  </a:cubicBezTo>
                  <a:cubicBezTo>
                    <a:pt x="3334" y="9312"/>
                    <a:pt x="3858" y="8931"/>
                    <a:pt x="4406" y="8526"/>
                  </a:cubicBezTo>
                  <a:cubicBezTo>
                    <a:pt x="4406" y="8621"/>
                    <a:pt x="4406" y="8717"/>
                    <a:pt x="4430" y="8788"/>
                  </a:cubicBezTo>
                  <a:cubicBezTo>
                    <a:pt x="4468" y="9028"/>
                    <a:pt x="4635" y="9133"/>
                    <a:pt x="4815" y="9133"/>
                  </a:cubicBezTo>
                  <a:cubicBezTo>
                    <a:pt x="5081" y="9133"/>
                    <a:pt x="5377" y="8905"/>
                    <a:pt x="5335" y="8550"/>
                  </a:cubicBezTo>
                  <a:cubicBezTo>
                    <a:pt x="5311" y="8455"/>
                    <a:pt x="5287" y="8383"/>
                    <a:pt x="5287" y="8288"/>
                  </a:cubicBezTo>
                  <a:lnTo>
                    <a:pt x="5287" y="8288"/>
                  </a:lnTo>
                  <a:cubicBezTo>
                    <a:pt x="6049" y="8621"/>
                    <a:pt x="6763" y="9002"/>
                    <a:pt x="7478" y="9455"/>
                  </a:cubicBezTo>
                  <a:cubicBezTo>
                    <a:pt x="7556" y="9503"/>
                    <a:pt x="7633" y="9524"/>
                    <a:pt x="7706" y="9524"/>
                  </a:cubicBezTo>
                  <a:cubicBezTo>
                    <a:pt x="8103" y="9524"/>
                    <a:pt x="8376" y="8907"/>
                    <a:pt x="7954" y="8645"/>
                  </a:cubicBezTo>
                  <a:cubicBezTo>
                    <a:pt x="7073" y="8121"/>
                    <a:pt x="6168" y="7645"/>
                    <a:pt x="5215" y="7240"/>
                  </a:cubicBezTo>
                  <a:lnTo>
                    <a:pt x="5215" y="6931"/>
                  </a:lnTo>
                  <a:cubicBezTo>
                    <a:pt x="5373" y="6928"/>
                    <a:pt x="5531" y="6926"/>
                    <a:pt x="5689" y="6926"/>
                  </a:cubicBezTo>
                  <a:cubicBezTo>
                    <a:pt x="6793" y="6926"/>
                    <a:pt x="7895" y="6999"/>
                    <a:pt x="8978" y="7145"/>
                  </a:cubicBezTo>
                  <a:cubicBezTo>
                    <a:pt x="9000" y="7148"/>
                    <a:pt x="9022" y="7149"/>
                    <a:pt x="9043" y="7149"/>
                  </a:cubicBezTo>
                  <a:cubicBezTo>
                    <a:pt x="9569" y="7149"/>
                    <a:pt x="9789" y="6331"/>
                    <a:pt x="9216" y="6240"/>
                  </a:cubicBezTo>
                  <a:lnTo>
                    <a:pt x="8764" y="6192"/>
                  </a:lnTo>
                  <a:cubicBezTo>
                    <a:pt x="8978" y="4954"/>
                    <a:pt x="8716" y="3668"/>
                    <a:pt x="8526" y="2430"/>
                  </a:cubicBezTo>
                  <a:lnTo>
                    <a:pt x="8526" y="2430"/>
                  </a:lnTo>
                  <a:lnTo>
                    <a:pt x="8883" y="2477"/>
                  </a:lnTo>
                  <a:cubicBezTo>
                    <a:pt x="8906" y="2480"/>
                    <a:pt x="8929" y="2481"/>
                    <a:pt x="8951" y="2481"/>
                  </a:cubicBezTo>
                  <a:cubicBezTo>
                    <a:pt x="9496" y="2481"/>
                    <a:pt x="9693" y="1664"/>
                    <a:pt x="9121" y="1572"/>
                  </a:cubicBezTo>
                  <a:cubicBezTo>
                    <a:pt x="7835" y="1406"/>
                    <a:pt x="6525" y="1334"/>
                    <a:pt x="5215" y="1334"/>
                  </a:cubicBezTo>
                  <a:cubicBezTo>
                    <a:pt x="5168" y="1048"/>
                    <a:pt x="5144" y="739"/>
                    <a:pt x="5168" y="429"/>
                  </a:cubicBezTo>
                  <a:cubicBezTo>
                    <a:pt x="5144" y="143"/>
                    <a:pt x="4924" y="1"/>
                    <a:pt x="4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78;p108">
              <a:extLst>
                <a:ext uri="{FF2B5EF4-FFF2-40B4-BE49-F238E27FC236}">
                  <a16:creationId xmlns:a16="http://schemas.microsoft.com/office/drawing/2014/main" id="{54A4BF0D-65FA-442C-8141-4C56C74418A6}"/>
                </a:ext>
              </a:extLst>
            </p:cNvPr>
            <p:cNvSpPr/>
            <p:nvPr/>
          </p:nvSpPr>
          <p:spPr>
            <a:xfrm>
              <a:off x="1150800" y="3723950"/>
              <a:ext cx="87550" cy="76625"/>
            </a:xfrm>
            <a:custGeom>
              <a:avLst/>
              <a:gdLst/>
              <a:ahLst/>
              <a:cxnLst/>
              <a:rect l="l" t="t" r="r" b="b"/>
              <a:pathLst>
                <a:path w="3502" h="3065" extrusionOk="0">
                  <a:moveTo>
                    <a:pt x="1961" y="478"/>
                  </a:moveTo>
                  <a:cubicBezTo>
                    <a:pt x="2347" y="478"/>
                    <a:pt x="2723" y="713"/>
                    <a:pt x="2882" y="1099"/>
                  </a:cubicBezTo>
                  <a:cubicBezTo>
                    <a:pt x="2549" y="1242"/>
                    <a:pt x="2215" y="1337"/>
                    <a:pt x="1858" y="1385"/>
                  </a:cubicBezTo>
                  <a:lnTo>
                    <a:pt x="1787" y="1385"/>
                  </a:lnTo>
                  <a:cubicBezTo>
                    <a:pt x="1787" y="1290"/>
                    <a:pt x="1787" y="1195"/>
                    <a:pt x="1787" y="1099"/>
                  </a:cubicBezTo>
                  <a:cubicBezTo>
                    <a:pt x="1787" y="909"/>
                    <a:pt x="1834" y="694"/>
                    <a:pt x="1834" y="480"/>
                  </a:cubicBezTo>
                  <a:lnTo>
                    <a:pt x="1906" y="480"/>
                  </a:lnTo>
                  <a:cubicBezTo>
                    <a:pt x="1924" y="479"/>
                    <a:pt x="1943" y="478"/>
                    <a:pt x="1961" y="478"/>
                  </a:cubicBezTo>
                  <a:close/>
                  <a:moveTo>
                    <a:pt x="1358" y="647"/>
                  </a:moveTo>
                  <a:lnTo>
                    <a:pt x="1358" y="647"/>
                  </a:lnTo>
                  <a:cubicBezTo>
                    <a:pt x="1310" y="1052"/>
                    <a:pt x="1191" y="1718"/>
                    <a:pt x="1620" y="1838"/>
                  </a:cubicBezTo>
                  <a:cubicBezTo>
                    <a:pt x="1679" y="1843"/>
                    <a:pt x="1739" y="1846"/>
                    <a:pt x="1799" y="1846"/>
                  </a:cubicBezTo>
                  <a:cubicBezTo>
                    <a:pt x="2008" y="1846"/>
                    <a:pt x="2221" y="1811"/>
                    <a:pt x="2406" y="1718"/>
                  </a:cubicBezTo>
                  <a:cubicBezTo>
                    <a:pt x="2596" y="1671"/>
                    <a:pt x="2787" y="1623"/>
                    <a:pt x="2954" y="1552"/>
                  </a:cubicBezTo>
                  <a:lnTo>
                    <a:pt x="2954" y="1552"/>
                  </a:lnTo>
                  <a:cubicBezTo>
                    <a:pt x="2954" y="1909"/>
                    <a:pt x="2763" y="2219"/>
                    <a:pt x="2477" y="2433"/>
                  </a:cubicBezTo>
                  <a:cubicBezTo>
                    <a:pt x="2296" y="2562"/>
                    <a:pt x="2056" y="2623"/>
                    <a:pt x="1808" y="2623"/>
                  </a:cubicBezTo>
                  <a:cubicBezTo>
                    <a:pt x="1369" y="2623"/>
                    <a:pt x="904" y="2434"/>
                    <a:pt x="691" y="2099"/>
                  </a:cubicBezTo>
                  <a:cubicBezTo>
                    <a:pt x="358" y="1576"/>
                    <a:pt x="834" y="956"/>
                    <a:pt x="1358" y="647"/>
                  </a:cubicBezTo>
                  <a:close/>
                  <a:moveTo>
                    <a:pt x="1998" y="1"/>
                  </a:moveTo>
                  <a:cubicBezTo>
                    <a:pt x="1967" y="1"/>
                    <a:pt x="1937" y="2"/>
                    <a:pt x="1906" y="4"/>
                  </a:cubicBezTo>
                  <a:cubicBezTo>
                    <a:pt x="1048" y="28"/>
                    <a:pt x="1" y="980"/>
                    <a:pt x="167" y="1909"/>
                  </a:cubicBezTo>
                  <a:cubicBezTo>
                    <a:pt x="313" y="2676"/>
                    <a:pt x="1034" y="3065"/>
                    <a:pt x="1759" y="3065"/>
                  </a:cubicBezTo>
                  <a:cubicBezTo>
                    <a:pt x="1980" y="3065"/>
                    <a:pt x="2200" y="3029"/>
                    <a:pt x="2406" y="2957"/>
                  </a:cubicBezTo>
                  <a:cubicBezTo>
                    <a:pt x="3096" y="2695"/>
                    <a:pt x="3501" y="1980"/>
                    <a:pt x="3406" y="1266"/>
                  </a:cubicBezTo>
                  <a:cubicBezTo>
                    <a:pt x="3315" y="535"/>
                    <a:pt x="2719" y="1"/>
                    <a:pt x="19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719;p108">
            <a:extLst>
              <a:ext uri="{FF2B5EF4-FFF2-40B4-BE49-F238E27FC236}">
                <a16:creationId xmlns:a16="http://schemas.microsoft.com/office/drawing/2014/main" id="{54715FA9-A4F8-438E-4F4D-01634A160558}"/>
              </a:ext>
            </a:extLst>
          </p:cNvPr>
          <p:cNvSpPr/>
          <p:nvPr/>
        </p:nvSpPr>
        <p:spPr>
          <a:xfrm rot="536242">
            <a:off x="7143973" y="655454"/>
            <a:ext cx="791625" cy="556745"/>
          </a:xfrm>
          <a:custGeom>
            <a:avLst/>
            <a:gdLst/>
            <a:ahLst/>
            <a:cxnLst/>
            <a:rect l="l" t="t" r="r" b="b"/>
            <a:pathLst>
              <a:path w="11312" h="10748" extrusionOk="0">
                <a:moveTo>
                  <a:pt x="5311" y="1143"/>
                </a:moveTo>
                <a:lnTo>
                  <a:pt x="5311" y="1167"/>
                </a:lnTo>
                <a:lnTo>
                  <a:pt x="5811" y="1167"/>
                </a:lnTo>
                <a:cubicBezTo>
                  <a:pt x="5882" y="1715"/>
                  <a:pt x="5930" y="2263"/>
                  <a:pt x="5930" y="2810"/>
                </a:cubicBezTo>
                <a:cubicBezTo>
                  <a:pt x="5882" y="2763"/>
                  <a:pt x="5811" y="2715"/>
                  <a:pt x="5763" y="2667"/>
                </a:cubicBezTo>
                <a:cubicBezTo>
                  <a:pt x="5712" y="2616"/>
                  <a:pt x="5647" y="2591"/>
                  <a:pt x="5582" y="2591"/>
                </a:cubicBezTo>
                <a:cubicBezTo>
                  <a:pt x="5497" y="2591"/>
                  <a:pt x="5412" y="2634"/>
                  <a:pt x="5358" y="2715"/>
                </a:cubicBezTo>
                <a:cubicBezTo>
                  <a:pt x="5358" y="2715"/>
                  <a:pt x="5335" y="2739"/>
                  <a:pt x="5335" y="2739"/>
                </a:cubicBezTo>
                <a:cubicBezTo>
                  <a:pt x="5287" y="2215"/>
                  <a:pt x="5287" y="1691"/>
                  <a:pt x="5311" y="1143"/>
                </a:cubicBezTo>
                <a:close/>
                <a:moveTo>
                  <a:pt x="8978" y="1048"/>
                </a:moveTo>
                <a:cubicBezTo>
                  <a:pt x="9431" y="2953"/>
                  <a:pt x="9788" y="4882"/>
                  <a:pt x="10002" y="6811"/>
                </a:cubicBezTo>
                <a:cubicBezTo>
                  <a:pt x="9597" y="6816"/>
                  <a:pt x="9192" y="6818"/>
                  <a:pt x="8786" y="6818"/>
                </a:cubicBezTo>
                <a:cubicBezTo>
                  <a:pt x="7065" y="6818"/>
                  <a:pt x="5335" y="6783"/>
                  <a:pt x="3620" y="6763"/>
                </a:cubicBezTo>
                <a:cubicBezTo>
                  <a:pt x="3435" y="6751"/>
                  <a:pt x="3251" y="6745"/>
                  <a:pt x="3066" y="6745"/>
                </a:cubicBezTo>
                <a:cubicBezTo>
                  <a:pt x="2536" y="6745"/>
                  <a:pt x="2007" y="6794"/>
                  <a:pt x="1477" y="6882"/>
                </a:cubicBezTo>
                <a:cubicBezTo>
                  <a:pt x="1905" y="5001"/>
                  <a:pt x="2239" y="3072"/>
                  <a:pt x="2405" y="1167"/>
                </a:cubicBezTo>
                <a:lnTo>
                  <a:pt x="4811" y="1167"/>
                </a:lnTo>
                <a:cubicBezTo>
                  <a:pt x="4739" y="1881"/>
                  <a:pt x="4787" y="2620"/>
                  <a:pt x="4906" y="3334"/>
                </a:cubicBezTo>
                <a:cubicBezTo>
                  <a:pt x="4936" y="3456"/>
                  <a:pt x="5044" y="3529"/>
                  <a:pt x="5155" y="3529"/>
                </a:cubicBezTo>
                <a:cubicBezTo>
                  <a:pt x="5218" y="3529"/>
                  <a:pt x="5283" y="3505"/>
                  <a:pt x="5335" y="3453"/>
                </a:cubicBezTo>
                <a:cubicBezTo>
                  <a:pt x="5430" y="3358"/>
                  <a:pt x="5525" y="3287"/>
                  <a:pt x="5620" y="3215"/>
                </a:cubicBezTo>
                <a:cubicBezTo>
                  <a:pt x="5739" y="3310"/>
                  <a:pt x="5882" y="3382"/>
                  <a:pt x="6025" y="3453"/>
                </a:cubicBezTo>
                <a:cubicBezTo>
                  <a:pt x="6063" y="3472"/>
                  <a:pt x="6103" y="3481"/>
                  <a:pt x="6144" y="3481"/>
                </a:cubicBezTo>
                <a:cubicBezTo>
                  <a:pt x="6258" y="3481"/>
                  <a:pt x="6371" y="3410"/>
                  <a:pt x="6406" y="3287"/>
                </a:cubicBezTo>
                <a:cubicBezTo>
                  <a:pt x="6525" y="2596"/>
                  <a:pt x="6382" y="1858"/>
                  <a:pt x="6335" y="1143"/>
                </a:cubicBezTo>
                <a:cubicBezTo>
                  <a:pt x="7216" y="1119"/>
                  <a:pt x="8097" y="1096"/>
                  <a:pt x="8978" y="1048"/>
                </a:cubicBezTo>
                <a:close/>
                <a:moveTo>
                  <a:pt x="3261" y="7747"/>
                </a:moveTo>
                <a:cubicBezTo>
                  <a:pt x="4058" y="7747"/>
                  <a:pt x="4820" y="7826"/>
                  <a:pt x="5049" y="7835"/>
                </a:cubicBezTo>
                <a:cubicBezTo>
                  <a:pt x="6382" y="7835"/>
                  <a:pt x="7716" y="7859"/>
                  <a:pt x="9026" y="7859"/>
                </a:cubicBezTo>
                <a:cubicBezTo>
                  <a:pt x="8764" y="8430"/>
                  <a:pt x="8788" y="9097"/>
                  <a:pt x="9073" y="9669"/>
                </a:cubicBezTo>
                <a:cubicBezTo>
                  <a:pt x="7978" y="9669"/>
                  <a:pt x="6906" y="9669"/>
                  <a:pt x="5811" y="9645"/>
                </a:cubicBezTo>
                <a:cubicBezTo>
                  <a:pt x="4977" y="9645"/>
                  <a:pt x="4168" y="9645"/>
                  <a:pt x="3334" y="9597"/>
                </a:cubicBezTo>
                <a:cubicBezTo>
                  <a:pt x="2739" y="9550"/>
                  <a:pt x="1334" y="9454"/>
                  <a:pt x="1096" y="8764"/>
                </a:cubicBezTo>
                <a:cubicBezTo>
                  <a:pt x="796" y="7922"/>
                  <a:pt x="2069" y="7747"/>
                  <a:pt x="3261" y="7747"/>
                </a:cubicBezTo>
                <a:close/>
                <a:moveTo>
                  <a:pt x="9383" y="0"/>
                </a:moveTo>
                <a:cubicBezTo>
                  <a:pt x="7526" y="107"/>
                  <a:pt x="5668" y="121"/>
                  <a:pt x="3810" y="121"/>
                </a:cubicBezTo>
                <a:cubicBezTo>
                  <a:pt x="3191" y="121"/>
                  <a:pt x="2572" y="119"/>
                  <a:pt x="1953" y="119"/>
                </a:cubicBezTo>
                <a:cubicBezTo>
                  <a:pt x="1667" y="143"/>
                  <a:pt x="1429" y="357"/>
                  <a:pt x="1429" y="643"/>
                </a:cubicBezTo>
                <a:cubicBezTo>
                  <a:pt x="1167" y="3144"/>
                  <a:pt x="810" y="5668"/>
                  <a:pt x="72" y="8073"/>
                </a:cubicBezTo>
                <a:cubicBezTo>
                  <a:pt x="24" y="8168"/>
                  <a:pt x="24" y="8288"/>
                  <a:pt x="72" y="8383"/>
                </a:cubicBezTo>
                <a:lnTo>
                  <a:pt x="72" y="8597"/>
                </a:lnTo>
                <a:cubicBezTo>
                  <a:pt x="0" y="10455"/>
                  <a:pt x="2691" y="10621"/>
                  <a:pt x="4001" y="10693"/>
                </a:cubicBezTo>
                <a:cubicBezTo>
                  <a:pt x="4791" y="10736"/>
                  <a:pt x="5586" y="10748"/>
                  <a:pt x="6384" y="10748"/>
                </a:cubicBezTo>
                <a:cubicBezTo>
                  <a:pt x="7392" y="10748"/>
                  <a:pt x="8403" y="10729"/>
                  <a:pt x="9408" y="10729"/>
                </a:cubicBezTo>
                <a:cubicBezTo>
                  <a:pt x="9814" y="10729"/>
                  <a:pt x="10218" y="10732"/>
                  <a:pt x="10621" y="10740"/>
                </a:cubicBezTo>
                <a:cubicBezTo>
                  <a:pt x="10629" y="10741"/>
                  <a:pt x="10637" y="10741"/>
                  <a:pt x="10644" y="10741"/>
                </a:cubicBezTo>
                <a:cubicBezTo>
                  <a:pt x="11312" y="10741"/>
                  <a:pt x="11304" y="9716"/>
                  <a:pt x="10621" y="9693"/>
                </a:cubicBezTo>
                <a:lnTo>
                  <a:pt x="10336" y="9693"/>
                </a:lnTo>
                <a:cubicBezTo>
                  <a:pt x="9812" y="9312"/>
                  <a:pt x="9597" y="8264"/>
                  <a:pt x="10336" y="7978"/>
                </a:cubicBezTo>
                <a:cubicBezTo>
                  <a:pt x="10407" y="7954"/>
                  <a:pt x="10455" y="7907"/>
                  <a:pt x="10526" y="7859"/>
                </a:cubicBezTo>
                <a:lnTo>
                  <a:pt x="10598" y="7859"/>
                </a:lnTo>
                <a:cubicBezTo>
                  <a:pt x="10740" y="7859"/>
                  <a:pt x="10883" y="7811"/>
                  <a:pt x="10979" y="7692"/>
                </a:cubicBezTo>
                <a:cubicBezTo>
                  <a:pt x="11074" y="7597"/>
                  <a:pt x="11145" y="7454"/>
                  <a:pt x="11122" y="7311"/>
                </a:cubicBezTo>
                <a:cubicBezTo>
                  <a:pt x="10860" y="4977"/>
                  <a:pt x="10455" y="2667"/>
                  <a:pt x="9883" y="381"/>
                </a:cubicBezTo>
                <a:cubicBezTo>
                  <a:pt x="9812" y="143"/>
                  <a:pt x="9621" y="0"/>
                  <a:pt x="9383" y="0"/>
                </a:cubicBezTo>
                <a:close/>
              </a:path>
            </a:pathLst>
          </a:custGeom>
          <a:solidFill>
            <a:schemeClr val="dk1">
              <a:alpha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cSld>
  <p:clrMapOvr>
    <a:masterClrMapping/>
  </p:clrMapOvr>
  <p:transition spd="slow" advTm="2100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additive="base">
                                        <p:cTn id="7" dur="1000"/>
                                        <p:tgtEl>
                                          <p:spTgt spid="32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30"/>
                                        </p:tgtEl>
                                        <p:attrNameLst>
                                          <p:attrName>style.visibility</p:attrName>
                                        </p:attrNameLst>
                                      </p:cBhvr>
                                      <p:to>
                                        <p:strVal val="visible"/>
                                      </p:to>
                                    </p:set>
                                    <p:anim calcmode="lin" valueType="num">
                                      <p:cBhvr additive="base">
                                        <p:cTn id="10" dur="1000"/>
                                        <p:tgtEl>
                                          <p:spTgt spid="33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33"/>
                                        </p:tgtEl>
                                        <p:attrNameLst>
                                          <p:attrName>style.visibility</p:attrName>
                                        </p:attrNameLst>
                                      </p:cBhvr>
                                      <p:to>
                                        <p:strVal val="visible"/>
                                      </p:to>
                                    </p:set>
                                    <p:anim calcmode="lin" valueType="num">
                                      <p:cBhvr additive="base">
                                        <p:cTn id="13" dur="1000"/>
                                        <p:tgtEl>
                                          <p:spTgt spid="33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34"/>
                                        </p:tgtEl>
                                        <p:attrNameLst>
                                          <p:attrName>style.visibility</p:attrName>
                                        </p:attrNameLst>
                                      </p:cBhvr>
                                      <p:to>
                                        <p:strVal val="visible"/>
                                      </p:to>
                                    </p:set>
                                    <p:anim calcmode="lin" valueType="num">
                                      <p:cBhvr additive="base">
                                        <p:cTn id="16" dur="1000"/>
                                        <p:tgtEl>
                                          <p:spTgt spid="33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32"/>
                                        </p:tgtEl>
                                        <p:attrNameLst>
                                          <p:attrName>style.visibility</p:attrName>
                                        </p:attrNameLst>
                                      </p:cBhvr>
                                      <p:to>
                                        <p:strVal val="visible"/>
                                      </p:to>
                                    </p:set>
                                    <p:anim calcmode="lin" valueType="num">
                                      <p:cBhvr additive="base">
                                        <p:cTn id="19" dur="1000"/>
                                        <p:tgtEl>
                                          <p:spTgt spid="332"/>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35"/>
                                        </p:tgtEl>
                                        <p:attrNameLst>
                                          <p:attrName>style.visibility</p:attrName>
                                        </p:attrNameLst>
                                      </p:cBhvr>
                                      <p:to>
                                        <p:strVal val="visible"/>
                                      </p:to>
                                    </p:set>
                                    <p:anim calcmode="lin" valueType="num">
                                      <p:cBhvr additive="base">
                                        <p:cTn id="22" dur="1000"/>
                                        <p:tgtEl>
                                          <p:spTgt spid="335"/>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36"/>
                                        </p:tgtEl>
                                        <p:attrNameLst>
                                          <p:attrName>style.visibility</p:attrName>
                                        </p:attrNameLst>
                                      </p:cBhvr>
                                      <p:to>
                                        <p:strVal val="visible"/>
                                      </p:to>
                                    </p:set>
                                    <p:anim calcmode="lin" valueType="num">
                                      <p:cBhvr additive="base">
                                        <p:cTn id="25" dur="1000"/>
                                        <p:tgtEl>
                                          <p:spTgt spid="336"/>
                                        </p:tgtEl>
                                        <p:attrNameLst>
                                          <p:attrName>ppt_y</p:attrName>
                                        </p:attrNameLst>
                                      </p:cBhvr>
                                      <p:tavLst>
                                        <p:tav tm="0">
                                          <p:val>
                                            <p:strVal val="#ppt_y+1"/>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1000"/>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ENGAGE</a:t>
            </a:r>
            <a:endParaRPr/>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pic>
        <p:nvPicPr>
          <p:cNvPr id="344" name="Google Shape;344;p50"/>
          <p:cNvPicPr preferRelativeResize="0"/>
          <p:nvPr/>
        </p:nvPicPr>
        <p:blipFill rotWithShape="1">
          <a:blip r:embed="rId5">
            <a:alphaModFix/>
          </a:blip>
          <a:srcRect t="16970" r="8892" b="21025"/>
          <a:stretch/>
        </p:blipFill>
        <p:spPr>
          <a:xfrm rot="10800000">
            <a:off x="833700" y="1225600"/>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1">
                <a:shade val="45000"/>
                <a:satMod val="135000"/>
              </a:schemeClr>
              <a:prstClr val="white"/>
            </a:duotone>
          </a:blip>
          <a:srcRect t="16734" r="8892" b="18300"/>
          <a:stretch/>
        </p:blipFill>
        <p:spPr>
          <a:xfrm rot="10800000">
            <a:off x="833700" y="173795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a:p>
        </p:txBody>
      </p:sp>
    </p:spTree>
    <p:custDataLst>
      <p:tags r:id="rId1"/>
    </p:custDataLst>
  </p:cSld>
  <p:clrMapOvr>
    <a:masterClrMapping/>
  </p:clrMapOvr>
  <p:transition spd="slow" advTm="800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53"/>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a:t>Your Career and You</a:t>
            </a:r>
            <a:endParaRPr/>
          </a:p>
        </p:txBody>
      </p:sp>
      <p:pic>
        <p:nvPicPr>
          <p:cNvPr id="5" name="Online Media 4" title="Your Career and You">
            <a:hlinkClick r:id="" action="ppaction://media"/>
            <a:extLst>
              <a:ext uri="{FF2B5EF4-FFF2-40B4-BE49-F238E27FC236}">
                <a16:creationId xmlns:a16="http://schemas.microsoft.com/office/drawing/2014/main" id="{570A7808-1F8E-DDF9-A417-9435ED8182B0}"/>
              </a:ext>
            </a:extLst>
          </p:cNvPr>
          <p:cNvPicPr>
            <a:picLocks noRot="1" noChangeAspect="1"/>
          </p:cNvPicPr>
          <p:nvPr>
            <a:videoFile r:link="rId2"/>
          </p:nvPr>
        </p:nvPicPr>
        <p:blipFill>
          <a:blip r:embed="rId5"/>
          <a:stretch>
            <a:fillRect/>
          </a:stretch>
        </p:blipFill>
        <p:spPr>
          <a:xfrm>
            <a:off x="1775349" y="1144021"/>
            <a:ext cx="6101717" cy="3447470"/>
          </a:xfrm>
          <a:prstGeom prst="rect">
            <a:avLst/>
          </a:prstGeom>
        </p:spPr>
      </p:pic>
    </p:spTree>
    <p:custDataLst>
      <p:tags r:id="rId1"/>
    </p:custDataLst>
  </p:cSld>
  <p:clrMapOvr>
    <a:masterClrMapping/>
  </p:clrMapOvr>
  <p:transition spd="slow" advTm="13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6" name="Google Shape;355;p51" descr="People at meeting">
            <a:extLst>
              <a:ext uri="{FF2B5EF4-FFF2-40B4-BE49-F238E27FC236}">
                <a16:creationId xmlns:a16="http://schemas.microsoft.com/office/drawing/2014/main" id="{EFE60383-4EA2-2DE6-AFC0-7716B5A1662A}"/>
              </a:ext>
            </a:extLst>
          </p:cNvPr>
          <p:cNvPicPr preferRelativeResize="0"/>
          <p:nvPr/>
        </p:nvPicPr>
        <p:blipFill>
          <a:blip r:embed="rId4"/>
          <a:srcRect l="13816" r="13816"/>
          <a:stretch/>
        </p:blipFill>
        <p:spPr>
          <a:xfrm rot="473094">
            <a:off x="5324259" y="2272738"/>
            <a:ext cx="1844901" cy="1699400"/>
          </a:xfrm>
          <a:prstGeom prst="rect">
            <a:avLst/>
          </a:prstGeom>
          <a:noFill/>
          <a:ln>
            <a:noFill/>
          </a:ln>
          <a:effectLst>
            <a:outerShdw blurRad="57150" dist="19050" dir="5400000" algn="bl" rotWithShape="0">
              <a:srgbClr val="000000">
                <a:alpha val="50000"/>
              </a:srgbClr>
            </a:outerShdw>
          </a:effectLst>
        </p:spPr>
      </p:pic>
      <p:pic>
        <p:nvPicPr>
          <p:cNvPr id="5" name="Google Shape;357;p51" descr="Group of smiling young people standing on lawn outside brick building, wearing backpacks and tote bag, holding cellphones">
            <a:extLst>
              <a:ext uri="{FF2B5EF4-FFF2-40B4-BE49-F238E27FC236}">
                <a16:creationId xmlns:a16="http://schemas.microsoft.com/office/drawing/2014/main" id="{B73A07E2-741C-828C-E31D-1A6BD5712A20}"/>
              </a:ext>
            </a:extLst>
          </p:cNvPr>
          <p:cNvPicPr preferRelativeResize="0"/>
          <p:nvPr/>
        </p:nvPicPr>
        <p:blipFill>
          <a:blip r:embed="rId5"/>
          <a:srcRect/>
          <a:stretch/>
        </p:blipFill>
        <p:spPr>
          <a:xfrm>
            <a:off x="5216415" y="799984"/>
            <a:ext cx="1999856" cy="1124960"/>
          </a:xfrm>
          <a:prstGeom prst="rect">
            <a:avLst/>
          </a:prstGeom>
          <a:noFill/>
          <a:ln>
            <a:noFill/>
          </a:ln>
          <a:effectLst>
            <a:outerShdw blurRad="57150" dist="19050" dir="5400000" algn="bl" rotWithShape="0">
              <a:srgbClr val="000000">
                <a:alpha val="50000"/>
              </a:srgbClr>
            </a:outerShdw>
          </a:effectLst>
        </p:spPr>
      </p:pic>
      <p:sp>
        <p:nvSpPr>
          <p:cNvPr id="352" name="Google Shape;352;p51"/>
          <p:cNvSpPr txBox="1">
            <a:spLocks noGrp="1"/>
          </p:cNvSpPr>
          <p:nvPr>
            <p:ph type="body" idx="1"/>
          </p:nvPr>
        </p:nvSpPr>
        <p:spPr>
          <a:xfrm>
            <a:off x="899145" y="1769450"/>
            <a:ext cx="2901600" cy="2270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2000" dirty="0"/>
              <a:t>When you think about your current career choices, what kind of opportunities do you see for yourself in New Brunswick?</a:t>
            </a:r>
          </a:p>
          <a:p>
            <a:pPr marL="0" lvl="0" indent="0" algn="ctr" rtl="0">
              <a:spcBef>
                <a:spcPts val="0"/>
              </a:spcBef>
              <a:spcAft>
                <a:spcPts val="1600"/>
              </a:spcAft>
              <a:buNone/>
            </a:pPr>
            <a:endParaRPr lang="en-GB" sz="2000" dirty="0"/>
          </a:p>
        </p:txBody>
      </p:sp>
      <p:sp>
        <p:nvSpPr>
          <p:cNvPr id="353" name="Google Shape;353;p51"/>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Around</a:t>
            </a:r>
            <a:endParaRPr/>
          </a:p>
        </p:txBody>
      </p:sp>
      <p:pic>
        <p:nvPicPr>
          <p:cNvPr id="354" name="Google Shape;354;p51"/>
          <p:cNvPicPr preferRelativeResize="0"/>
          <p:nvPr/>
        </p:nvPicPr>
        <p:blipFill>
          <a:blip r:embed="rId6">
            <a:alphaModFix amt="56000"/>
            <a:duotone>
              <a:schemeClr val="accent2">
                <a:shade val="45000"/>
                <a:satMod val="135000"/>
              </a:schemeClr>
              <a:prstClr val="white"/>
            </a:duotone>
          </a:blip>
          <a:stretch>
            <a:fillRect/>
          </a:stretch>
        </p:blipFill>
        <p:spPr>
          <a:xfrm rot="10800000">
            <a:off x="1124175" y="1103650"/>
            <a:ext cx="1918825" cy="216200"/>
          </a:xfrm>
          <a:prstGeom prst="rect">
            <a:avLst/>
          </a:prstGeom>
          <a:noFill/>
          <a:ln>
            <a:noFill/>
          </a:ln>
        </p:spPr>
      </p:pic>
      <p:pic>
        <p:nvPicPr>
          <p:cNvPr id="360" name="Google Shape;360;p51"/>
          <p:cNvPicPr preferRelativeResize="0"/>
          <p:nvPr/>
        </p:nvPicPr>
        <p:blipFill>
          <a:blip r:embed="rId7">
            <a:alphaModFix amt="80000"/>
          </a:blip>
          <a:stretch>
            <a:fillRect/>
          </a:stretch>
        </p:blipFill>
        <p:spPr>
          <a:xfrm rot="14275459" flipH="1">
            <a:off x="7002579" y="1811451"/>
            <a:ext cx="1579416" cy="716443"/>
          </a:xfrm>
          <a:prstGeom prst="rect">
            <a:avLst/>
          </a:prstGeom>
          <a:noFill/>
          <a:ln>
            <a:noFill/>
          </a:ln>
        </p:spPr>
      </p:pic>
      <p:sp>
        <p:nvSpPr>
          <p:cNvPr id="2" name="Rectangle 1">
            <a:extLst>
              <a:ext uri="{FF2B5EF4-FFF2-40B4-BE49-F238E27FC236}">
                <a16:creationId xmlns:a16="http://schemas.microsoft.com/office/drawing/2014/main" id="{4E687BEC-5043-AF5D-85A2-92BC774B11FD}"/>
              </a:ext>
            </a:extLst>
          </p:cNvPr>
          <p:cNvSpPr/>
          <p:nvPr/>
        </p:nvSpPr>
        <p:spPr>
          <a:xfrm>
            <a:off x="0" y="3946031"/>
            <a:ext cx="9144000" cy="1197469"/>
          </a:xfrm>
          <a:prstGeom prst="rect">
            <a:avLst/>
          </a:prstGeom>
          <a:solidFill>
            <a:schemeClr val="dk1">
              <a:alpha val="74000"/>
            </a:schemeClr>
          </a:solidFill>
          <a:ln>
            <a:noFill/>
          </a:ln>
        </p:spPr>
        <p:style>
          <a:lnRef idx="0">
            <a:scrgbClr r="0" g="0" b="0"/>
          </a:lnRef>
          <a:fillRef idx="0">
            <a:scrgbClr r="0" g="0" b="0"/>
          </a:fillRef>
          <a:effectRef idx="0">
            <a:scrgbClr r="0" g="0" b="0"/>
          </a:effectRef>
          <a:fontRef idx="minor">
            <a:schemeClr val="lt1"/>
          </a:fontRef>
        </p:style>
        <p:txBody>
          <a:bodyPr rtlCol="0" anchor="ctr" anchorCtr="0"/>
          <a:lstStyle/>
          <a:p>
            <a:pPr algn="ctr"/>
            <a:r>
              <a:rPr lang="en-CA" sz="2400"/>
              <a:t>Press PAUSE and discuss.</a:t>
            </a:r>
          </a:p>
        </p:txBody>
      </p:sp>
      <p:sp>
        <p:nvSpPr>
          <p:cNvPr id="15" name="Rectangle 14">
            <a:extLst>
              <a:ext uri="{FF2B5EF4-FFF2-40B4-BE49-F238E27FC236}">
                <a16:creationId xmlns:a16="http://schemas.microsoft.com/office/drawing/2014/main" id="{C8338583-50AD-789A-A55C-7AE9AA093C27}"/>
              </a:ext>
            </a:extLst>
          </p:cNvPr>
          <p:cNvSpPr/>
          <p:nvPr/>
        </p:nvSpPr>
        <p:spPr>
          <a:xfrm>
            <a:off x="0" y="3926684"/>
            <a:ext cx="9144000" cy="1197469"/>
          </a:xfrm>
          <a:prstGeom prst="rect">
            <a:avLst/>
          </a:prstGeom>
          <a:solidFill>
            <a:schemeClr val="accent1">
              <a:lumMod val="75000"/>
              <a:alpha val="74000"/>
            </a:schemeClr>
          </a:solidFill>
          <a:ln>
            <a:noFill/>
          </a:ln>
        </p:spPr>
        <p:style>
          <a:lnRef idx="0">
            <a:scrgbClr r="0" g="0" b="0"/>
          </a:lnRef>
          <a:fillRef idx="0">
            <a:scrgbClr r="0" g="0" b="0"/>
          </a:fillRef>
          <a:effectRef idx="0">
            <a:scrgbClr r="0" g="0" b="0"/>
          </a:effectRef>
          <a:fontRef idx="minor">
            <a:schemeClr val="lt1"/>
          </a:fontRef>
        </p:style>
        <p:txBody>
          <a:bodyPr rtlCol="0" anchor="ctr" anchorCtr="0"/>
          <a:lstStyle/>
          <a:p>
            <a:pPr algn="ctr"/>
            <a:r>
              <a:rPr lang="en-CA" sz="2400"/>
              <a:t>Moving on!</a:t>
            </a:r>
          </a:p>
        </p:txBody>
      </p:sp>
      <p:sp>
        <p:nvSpPr>
          <p:cNvPr id="359" name="Google Shape;359;p51"/>
          <p:cNvSpPr/>
          <p:nvPr/>
        </p:nvSpPr>
        <p:spPr>
          <a:xfrm>
            <a:off x="6918797" y="555255"/>
            <a:ext cx="504629" cy="65649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58" name="Google Shape;358;p51"/>
          <p:cNvSpPr/>
          <p:nvPr/>
        </p:nvSpPr>
        <p:spPr>
          <a:xfrm rot="-2148808">
            <a:off x="4949107" y="676241"/>
            <a:ext cx="647414" cy="266322"/>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56" name="Google Shape;356;p51"/>
          <p:cNvSpPr/>
          <p:nvPr/>
        </p:nvSpPr>
        <p:spPr>
          <a:xfrm rot="-391042">
            <a:off x="4962920" y="1983564"/>
            <a:ext cx="1101258" cy="649000"/>
          </a:xfrm>
          <a:custGeom>
            <a:avLst/>
            <a:gdLst/>
            <a:ahLst/>
            <a:cxnLst/>
            <a:rect l="l" t="t" r="r" b="b"/>
            <a:pathLst>
              <a:path w="44052" h="25961" extrusionOk="0">
                <a:moveTo>
                  <a:pt x="0" y="15402"/>
                </a:moveTo>
                <a:lnTo>
                  <a:pt x="40035" y="0"/>
                </a:lnTo>
                <a:cubicBezTo>
                  <a:pt x="40035" y="0"/>
                  <a:pt x="39175" y="1442"/>
                  <a:pt x="39491" y="2221"/>
                </a:cubicBezTo>
                <a:cubicBezTo>
                  <a:pt x="39806" y="2993"/>
                  <a:pt x="41434" y="3418"/>
                  <a:pt x="41434" y="3418"/>
                </a:cubicBezTo>
                <a:cubicBezTo>
                  <a:pt x="41434" y="3418"/>
                  <a:pt x="40574" y="5040"/>
                  <a:pt x="41047" y="5753"/>
                </a:cubicBezTo>
                <a:cubicBezTo>
                  <a:pt x="41521" y="6466"/>
                  <a:pt x="42609" y="7168"/>
                  <a:pt x="42609" y="7168"/>
                </a:cubicBezTo>
                <a:cubicBezTo>
                  <a:pt x="42609" y="7168"/>
                  <a:pt x="41510" y="9791"/>
                  <a:pt x="44051" y="10684"/>
                </a:cubicBezTo>
                <a:lnTo>
                  <a:pt x="4327" y="25960"/>
                </a:lnTo>
                <a:cubicBezTo>
                  <a:pt x="4327" y="25960"/>
                  <a:pt x="4958" y="24252"/>
                  <a:pt x="4703" y="23631"/>
                </a:cubicBezTo>
                <a:cubicBezTo>
                  <a:pt x="4447" y="23011"/>
                  <a:pt x="2885" y="22439"/>
                  <a:pt x="2885" y="22439"/>
                </a:cubicBezTo>
                <a:cubicBezTo>
                  <a:pt x="2885" y="22439"/>
                  <a:pt x="3767" y="20752"/>
                  <a:pt x="3380" y="19816"/>
                </a:cubicBezTo>
                <a:cubicBezTo>
                  <a:pt x="2999" y="18885"/>
                  <a:pt x="1524" y="18526"/>
                  <a:pt x="1524" y="18526"/>
                </a:cubicBezTo>
                <a:cubicBezTo>
                  <a:pt x="1524" y="18526"/>
                  <a:pt x="2237" y="17514"/>
                  <a:pt x="1873" y="16638"/>
                </a:cubicBezTo>
                <a:cubicBezTo>
                  <a:pt x="1513" y="15761"/>
                  <a:pt x="0" y="15402"/>
                  <a:pt x="0" y="15402"/>
                </a:cubicBez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cSld>
  <p:clrMapOvr>
    <a:masterClrMapping/>
  </p:clrMapOvr>
  <p:transition spd="slow" advTm="34128">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1000"/>
                                        <p:tgtEl>
                                          <p:spTgt spid="356"/>
                                        </p:tgtEl>
                                      </p:cBhvr>
                                    </p:animEffect>
                                  </p:childTnLst>
                                </p:cTn>
                              </p:par>
                              <p:par>
                                <p:cTn id="8" presetID="10" presetClass="entr" presetSubtype="0" fill="hold" nodeType="withEffect">
                                  <p:stCondLst>
                                    <p:cond delay="0"/>
                                  </p:stCondLst>
                                  <p:childTnLst>
                                    <p:set>
                                      <p:cBhvr>
                                        <p:cTn id="9" dur="1" fill="hold">
                                          <p:stCondLst>
                                            <p:cond delay="0"/>
                                          </p:stCondLst>
                                        </p:cTn>
                                        <p:tgtEl>
                                          <p:spTgt spid="358"/>
                                        </p:tgtEl>
                                        <p:attrNameLst>
                                          <p:attrName>style.visibility</p:attrName>
                                        </p:attrNameLst>
                                      </p:cBhvr>
                                      <p:to>
                                        <p:strVal val="visible"/>
                                      </p:to>
                                    </p:set>
                                    <p:animEffect transition="in" filter="fade">
                                      <p:cBhvr>
                                        <p:cTn id="10" dur="1000"/>
                                        <p:tgtEl>
                                          <p:spTgt spid="358"/>
                                        </p:tgtEl>
                                      </p:cBhvr>
                                    </p:animEffect>
                                  </p:childTnLst>
                                </p:cTn>
                              </p:par>
                              <p:par>
                                <p:cTn id="11" presetID="10" presetClass="entr" presetSubtype="0" fill="hold" nodeType="withEffect">
                                  <p:stCondLst>
                                    <p:cond delay="0"/>
                                  </p:stCondLst>
                                  <p:childTnLst>
                                    <p:set>
                                      <p:cBhvr>
                                        <p:cTn id="12" dur="1" fill="hold">
                                          <p:stCondLst>
                                            <p:cond delay="0"/>
                                          </p:stCondLst>
                                        </p:cTn>
                                        <p:tgtEl>
                                          <p:spTgt spid="359"/>
                                        </p:tgtEl>
                                        <p:attrNameLst>
                                          <p:attrName>style.visibility</p:attrName>
                                        </p:attrNameLst>
                                      </p:cBhvr>
                                      <p:to>
                                        <p:strVal val="visible"/>
                                      </p:to>
                                    </p:set>
                                    <p:animEffect transition="in" filter="fade">
                                      <p:cBhvr>
                                        <p:cTn id="13" dur="1000"/>
                                        <p:tgtEl>
                                          <p:spTgt spid="359"/>
                                        </p:tgtEl>
                                      </p:cBhvr>
                                    </p:animEffect>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childTnLst>
                          </p:cTn>
                        </p:par>
                        <p:par>
                          <p:cTn id="26" fill="hold">
                            <p:stCondLst>
                              <p:cond delay="3000"/>
                            </p:stCondLst>
                            <p:childTnLst>
                              <p:par>
                                <p:cTn id="27" presetID="2" presetClass="exit" presetSubtype="4" fill="hold" grpId="1" nodeType="afterEffect">
                                  <p:stCondLst>
                                    <p:cond delay="6000"/>
                                  </p:stCondLst>
                                  <p:childTnLst>
                                    <p:anim calcmode="lin" valueType="num">
                                      <p:cBhvr additive="base">
                                        <p:cTn id="28" dur="20000"/>
                                        <p:tgtEl>
                                          <p:spTgt spid="2"/>
                                        </p:tgtEl>
                                        <p:attrNameLst>
                                          <p:attrName>ppt_x</p:attrName>
                                        </p:attrNameLst>
                                      </p:cBhvr>
                                      <p:tavLst>
                                        <p:tav tm="0">
                                          <p:val>
                                            <p:strVal val="ppt_x"/>
                                          </p:val>
                                        </p:tav>
                                        <p:tav tm="100000">
                                          <p:val>
                                            <p:strVal val="ppt_x"/>
                                          </p:val>
                                        </p:tav>
                                      </p:tavLst>
                                    </p:anim>
                                    <p:anim calcmode="lin" valueType="num">
                                      <p:cBhvr additive="base">
                                        <p:cTn id="29" dur="20000"/>
                                        <p:tgtEl>
                                          <p:spTgt spid="2"/>
                                        </p:tgtEl>
                                        <p:attrNameLst>
                                          <p:attrName>ppt_y</p:attrName>
                                        </p:attrNameLst>
                                      </p:cBhvr>
                                      <p:tavLst>
                                        <p:tav tm="0">
                                          <p:val>
                                            <p:strVal val="ppt_y"/>
                                          </p:val>
                                        </p:tav>
                                        <p:tav tm="100000">
                                          <p:val>
                                            <p:strVal val="1+ppt_h/2"/>
                                          </p:val>
                                        </p:tav>
                                      </p:tavLst>
                                    </p:anim>
                                    <p:set>
                                      <p:cBhvr>
                                        <p:cTn id="30" dur="1" fill="hold">
                                          <p:stCondLst>
                                            <p:cond delay="199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2000" fill="hold"/>
                                        <p:tgtEl>
                                          <p:spTgt spid="15"/>
                                        </p:tgtEl>
                                        <p:attrNameLst>
                                          <p:attrName>ppt_x</p:attrName>
                                        </p:attrNameLst>
                                      </p:cBhvr>
                                      <p:tavLst>
                                        <p:tav tm="0">
                                          <p:val>
                                            <p:strVal val="#ppt_x"/>
                                          </p:val>
                                        </p:tav>
                                        <p:tav tm="100000">
                                          <p:val>
                                            <p:strVal val="#ppt_x"/>
                                          </p:val>
                                        </p:tav>
                                      </p:tavLst>
                                    </p:anim>
                                    <p:anim calcmode="lin" valueType="num">
                                      <p:cBhvr additive="base">
                                        <p:cTn id="36"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2" name="Google Shape;409;p55" descr="A colorful pile of yarn turned into a yellow yarn light bulb">
            <a:extLst>
              <a:ext uri="{FF2B5EF4-FFF2-40B4-BE49-F238E27FC236}">
                <a16:creationId xmlns:a16="http://schemas.microsoft.com/office/drawing/2014/main" id="{53DBE4BC-395B-69BE-9D7B-4F2AF6447747}"/>
              </a:ext>
            </a:extLst>
          </p:cNvPr>
          <p:cNvPicPr preferRelativeResize="0"/>
          <p:nvPr/>
        </p:nvPicPr>
        <p:blipFill>
          <a:blip r:embed="rId4"/>
          <a:srcRect/>
          <a:stretch/>
        </p:blipFill>
        <p:spPr>
          <a:xfrm rot="-426463">
            <a:off x="2120805" y="1773718"/>
            <a:ext cx="1780381" cy="1186630"/>
          </a:xfrm>
          <a:prstGeom prst="rect">
            <a:avLst/>
          </a:prstGeom>
          <a:noFill/>
          <a:ln>
            <a:noFill/>
          </a:ln>
          <a:effectLst>
            <a:outerShdw blurRad="57150" dist="19050" dir="5400000" algn="bl" rotWithShape="0">
              <a:srgbClr val="000000">
                <a:alpha val="50000"/>
              </a:srgbClr>
            </a:outerShdw>
          </a:effectLst>
        </p:spPr>
      </p:pic>
      <p:sp>
        <p:nvSpPr>
          <p:cNvPr id="407" name="Google Shape;407;p55"/>
          <p:cNvSpPr txBox="1">
            <a:spLocks noGrp="1"/>
          </p:cNvSpPr>
          <p:nvPr>
            <p:ph type="body" idx="2"/>
          </p:nvPr>
        </p:nvSpPr>
        <p:spPr>
          <a:prstGeom prst="rect">
            <a:avLst/>
          </a:prstGeom>
        </p:spPr>
        <p:txBody>
          <a:bodyPr spcFirstLastPara="1" wrap="square" lIns="91425" tIns="91425" rIns="91425" bIns="91425" anchor="ctr" anchorCtr="0">
            <a:noAutofit/>
          </a:bodyPr>
          <a:lstStyle/>
          <a:p>
            <a:pPr marL="457200" lvl="0" indent="-317500" algn="l" rtl="0">
              <a:spcBef>
                <a:spcPts val="0"/>
              </a:spcBef>
              <a:spcAft>
                <a:spcPts val="1200"/>
              </a:spcAft>
              <a:buSzPts val="1400"/>
              <a:buChar char="●"/>
            </a:pPr>
            <a:r>
              <a:rPr lang="en-CA" sz="1800">
                <a:latin typeface="Arial"/>
                <a:cs typeface="Arial"/>
              </a:rPr>
              <a:t>Some careers may take us outside of the province to get started.</a:t>
            </a:r>
            <a:endParaRPr lang="en-CA" sz="1800"/>
          </a:p>
          <a:p>
            <a:pPr marL="457200" lvl="0" indent="-317500" algn="l" rtl="0">
              <a:spcBef>
                <a:spcPts val="0"/>
              </a:spcBef>
              <a:spcAft>
                <a:spcPts val="1200"/>
              </a:spcAft>
              <a:buSzPts val="1400"/>
              <a:buChar char="●"/>
            </a:pPr>
            <a:r>
              <a:rPr lang="en-CA" sz="1800"/>
              <a:t>There are a lot of myths and beliefs about careers that people have that can influence our career choices.</a:t>
            </a:r>
          </a:p>
          <a:p>
            <a:pPr marL="457200" lvl="0" indent="-317500" algn="l" rtl="0">
              <a:spcBef>
                <a:spcPts val="0"/>
              </a:spcBef>
              <a:spcAft>
                <a:spcPts val="1200"/>
              </a:spcAft>
              <a:buSzPts val="1400"/>
              <a:buChar char="●"/>
            </a:pPr>
            <a:r>
              <a:rPr lang="en-CA" sz="1800">
                <a:latin typeface="Arial"/>
                <a:cs typeface="Arial"/>
              </a:rPr>
              <a:t>When we look for information to help us make decisions, John and his team at PETL offers us resources.</a:t>
            </a:r>
            <a:endParaRPr sz="1800"/>
          </a:p>
        </p:txBody>
      </p:sp>
      <p:sp>
        <p:nvSpPr>
          <p:cNvPr id="408" name="Google Shape;408;p55"/>
          <p:cNvSpPr txBox="1">
            <a:spLocks noGrp="1"/>
          </p:cNvSpPr>
          <p:nvPr>
            <p:ph type="title"/>
          </p:nvPr>
        </p:nvSpPr>
        <p:spPr>
          <a:xfrm>
            <a:off x="1002324" y="711181"/>
            <a:ext cx="30969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we think and know</a:t>
            </a:r>
            <a:endParaRPr/>
          </a:p>
        </p:txBody>
      </p:sp>
      <p:pic>
        <p:nvPicPr>
          <p:cNvPr id="409" name="Google Shape;409;p55" descr="Friends talking outside"/>
          <p:cNvPicPr preferRelativeResize="0"/>
          <p:nvPr/>
        </p:nvPicPr>
        <p:blipFill>
          <a:blip r:embed="rId5"/>
          <a:srcRect/>
          <a:stretch/>
        </p:blipFill>
        <p:spPr>
          <a:xfrm rot="-426463">
            <a:off x="832501" y="2413048"/>
            <a:ext cx="1780381" cy="1186644"/>
          </a:xfrm>
          <a:prstGeom prst="rect">
            <a:avLst/>
          </a:prstGeom>
          <a:noFill/>
          <a:ln>
            <a:noFill/>
          </a:ln>
          <a:effectLst>
            <a:outerShdw blurRad="57150" dist="19050" dir="5400000" algn="bl" rotWithShape="0">
              <a:srgbClr val="000000">
                <a:alpha val="50000"/>
              </a:srgbClr>
            </a:outerShdw>
          </a:effectLst>
        </p:spPr>
      </p:pic>
      <p:sp>
        <p:nvSpPr>
          <p:cNvPr id="410" name="Google Shape;410;p55"/>
          <p:cNvSpPr/>
          <p:nvPr/>
        </p:nvSpPr>
        <p:spPr>
          <a:xfrm rot="20747861">
            <a:off x="1228878" y="2275011"/>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pic>
        <p:nvPicPr>
          <p:cNvPr id="412" name="Google Shape;412;p55"/>
          <p:cNvPicPr preferRelativeResize="0"/>
          <p:nvPr/>
        </p:nvPicPr>
        <p:blipFill>
          <a:blip r:embed="rId6">
            <a:alphaModFix amt="80000"/>
          </a:blip>
          <a:stretch>
            <a:fillRect/>
          </a:stretch>
        </p:blipFill>
        <p:spPr>
          <a:xfrm rot="-6023610">
            <a:off x="2829906" y="3495312"/>
            <a:ext cx="1579416" cy="716443"/>
          </a:xfrm>
          <a:prstGeom prst="rect">
            <a:avLst/>
          </a:prstGeom>
          <a:noFill/>
          <a:ln>
            <a:noFill/>
          </a:ln>
        </p:spPr>
      </p:pic>
      <p:sp>
        <p:nvSpPr>
          <p:cNvPr id="7" name="Subtitle 6">
            <a:extLst>
              <a:ext uri="{FF2B5EF4-FFF2-40B4-BE49-F238E27FC236}">
                <a16:creationId xmlns:a16="http://schemas.microsoft.com/office/drawing/2014/main" id="{EA3187ED-E9B1-4821-7F8D-7516AC850455}"/>
              </a:ext>
            </a:extLst>
          </p:cNvPr>
          <p:cNvSpPr>
            <a:spLocks noGrp="1"/>
          </p:cNvSpPr>
          <p:nvPr>
            <p:ph type="subTitle" idx="1"/>
          </p:nvPr>
        </p:nvSpPr>
        <p:spPr/>
        <p:txBody>
          <a:bodyPr/>
          <a:lstStyle/>
          <a:p>
            <a:endParaRPr lang="en-CA"/>
          </a:p>
        </p:txBody>
      </p:sp>
      <p:sp>
        <p:nvSpPr>
          <p:cNvPr id="411" name="Google Shape;411;p55"/>
          <p:cNvSpPr/>
          <p:nvPr/>
        </p:nvSpPr>
        <p:spPr>
          <a:xfrm rot="1229914">
            <a:off x="2538494" y="1684795"/>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2000">
        <p15:prstTrans prst="pageCurlDouble"/>
      </p:transition>
    </mc:Choice>
    <mc:Fallback xmlns="">
      <p:transition spd="slow" advTm="8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1000"/>
                                        <p:tgtEl>
                                          <p:spTgt spid="4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EXPLORE</a:t>
            </a:r>
            <a:endParaRPr/>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pic>
        <p:nvPicPr>
          <p:cNvPr id="344" name="Google Shape;344;p50"/>
          <p:cNvPicPr preferRelativeResize="0"/>
          <p:nvPr/>
        </p:nvPicPr>
        <p:blipFill rotWithShape="1">
          <a:blip r:embed="rId5">
            <a:alphaModFix/>
            <a:grayscl/>
          </a:blip>
          <a:srcRect t="16970" r="8892" b="21025"/>
          <a:stretch/>
        </p:blipFill>
        <p:spPr>
          <a:xfrm>
            <a:off x="6282000" y="2008762"/>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3">
                <a:shade val="45000"/>
                <a:satMod val="135000"/>
              </a:schemeClr>
              <a:prstClr val="white"/>
            </a:duotone>
          </a:blip>
          <a:srcRect t="16734" r="8892" b="18300"/>
          <a:stretch/>
        </p:blipFill>
        <p:spPr>
          <a:xfrm rot="10800000">
            <a:off x="854124" y="348571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a:p>
        </p:txBody>
      </p:sp>
    </p:spTree>
    <p:custDataLst>
      <p:tags r:id="rId1"/>
    </p:custDataLst>
    <p:extLst>
      <p:ext uri="{BB962C8B-B14F-4D97-AF65-F5344CB8AC3E}">
        <p14:creationId xmlns:p14="http://schemas.microsoft.com/office/powerpoint/2010/main" val="1908485045"/>
      </p:ext>
    </p:extLst>
  </p:cSld>
  <p:clrMapOvr>
    <a:masterClrMapping/>
  </p:clrMapOvr>
  <p:transition spd="slow" advTm="800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53"/>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t>Using Labour Market Information (LMI)</a:t>
            </a:r>
            <a:endParaRPr dirty="0"/>
          </a:p>
        </p:txBody>
      </p:sp>
      <p:sp>
        <p:nvSpPr>
          <p:cNvPr id="2" name="Google Shape;376;p53">
            <a:extLst>
              <a:ext uri="{FF2B5EF4-FFF2-40B4-BE49-F238E27FC236}">
                <a16:creationId xmlns:a16="http://schemas.microsoft.com/office/drawing/2014/main" id="{0D07E1A6-DC10-1A7A-E81A-599DA980DEDC}"/>
              </a:ext>
            </a:extLst>
          </p:cNvPr>
          <p:cNvSpPr txBox="1">
            <a:spLocks/>
          </p:cNvSpPr>
          <p:nvPr/>
        </p:nvSpPr>
        <p:spPr>
          <a:xfrm>
            <a:off x="1689623" y="1144021"/>
            <a:ext cx="6101717"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dirty="0">
                <a:solidFill>
                  <a:schemeClr val="tx1"/>
                </a:solidFill>
              </a:rPr>
              <a:t>When we are exploring our own opportunities using labour market information, we can look at:</a:t>
            </a:r>
          </a:p>
        </p:txBody>
      </p:sp>
      <p:pic>
        <p:nvPicPr>
          <p:cNvPr id="3" name="Google Shape;1361;p101">
            <a:extLst>
              <a:ext uri="{FF2B5EF4-FFF2-40B4-BE49-F238E27FC236}">
                <a16:creationId xmlns:a16="http://schemas.microsoft.com/office/drawing/2014/main" id="{F99A18AD-220C-681F-42D6-5B605696ABEF}"/>
              </a:ext>
            </a:extLst>
          </p:cNvPr>
          <p:cNvPicPr preferRelativeResize="0"/>
          <p:nvPr/>
        </p:nvPicPr>
        <p:blipFill>
          <a:blip r:embed="rId4">
            <a:alphaModFix/>
          </a:blip>
          <a:stretch>
            <a:fillRect/>
          </a:stretch>
        </p:blipFill>
        <p:spPr>
          <a:xfrm>
            <a:off x="1438385" y="2495550"/>
            <a:ext cx="2347576" cy="2342774"/>
          </a:xfrm>
          <a:prstGeom prst="rect">
            <a:avLst/>
          </a:prstGeom>
          <a:noFill/>
          <a:ln>
            <a:noFill/>
          </a:ln>
          <a:effectLst>
            <a:outerShdw blurRad="50800" dist="38100" dir="8100000" algn="tr" rotWithShape="0">
              <a:prstClr val="black">
                <a:alpha val="40000"/>
              </a:prstClr>
            </a:outerShdw>
          </a:effectLst>
        </p:spPr>
      </p:pic>
      <p:pic>
        <p:nvPicPr>
          <p:cNvPr id="5" name="Google Shape;1362;p101">
            <a:extLst>
              <a:ext uri="{FF2B5EF4-FFF2-40B4-BE49-F238E27FC236}">
                <a16:creationId xmlns:a16="http://schemas.microsoft.com/office/drawing/2014/main" id="{0E275DDD-7C0C-8E86-22E0-E22D55B9C89E}"/>
              </a:ext>
            </a:extLst>
          </p:cNvPr>
          <p:cNvPicPr preferRelativeResize="0"/>
          <p:nvPr/>
        </p:nvPicPr>
        <p:blipFill>
          <a:blip r:embed="rId5">
            <a:alphaModFix/>
          </a:blip>
          <a:stretch>
            <a:fillRect/>
          </a:stretch>
        </p:blipFill>
        <p:spPr>
          <a:xfrm>
            <a:off x="3652423" y="2493979"/>
            <a:ext cx="2347575" cy="2344345"/>
          </a:xfrm>
          <a:prstGeom prst="rect">
            <a:avLst/>
          </a:prstGeom>
          <a:noFill/>
          <a:ln>
            <a:noFill/>
          </a:ln>
          <a:effectLst>
            <a:outerShdw blurRad="50800" dist="38100" dir="5400000" algn="t" rotWithShape="0">
              <a:prstClr val="black">
                <a:alpha val="40000"/>
              </a:prstClr>
            </a:outerShdw>
          </a:effectLst>
        </p:spPr>
      </p:pic>
      <p:pic>
        <p:nvPicPr>
          <p:cNvPr id="6" name="Google Shape;1363;p101">
            <a:extLst>
              <a:ext uri="{FF2B5EF4-FFF2-40B4-BE49-F238E27FC236}">
                <a16:creationId xmlns:a16="http://schemas.microsoft.com/office/drawing/2014/main" id="{0BCCCCDF-5C64-281B-7604-3609CD735311}"/>
              </a:ext>
            </a:extLst>
          </p:cNvPr>
          <p:cNvPicPr preferRelativeResize="0"/>
          <p:nvPr/>
        </p:nvPicPr>
        <p:blipFill>
          <a:blip r:embed="rId6">
            <a:alphaModFix/>
          </a:blip>
          <a:stretch>
            <a:fillRect/>
          </a:stretch>
        </p:blipFill>
        <p:spPr>
          <a:xfrm>
            <a:off x="5866460" y="2493979"/>
            <a:ext cx="2347576" cy="2342774"/>
          </a:xfrm>
          <a:prstGeom prst="rect">
            <a:avLst/>
          </a:prstGeom>
          <a:noFill/>
          <a:ln>
            <a:noFill/>
          </a:ln>
          <a:effectLst>
            <a:outerShdw blurRad="50800" dist="38100" dir="2700000" algn="tl" rotWithShape="0">
              <a:prstClr val="black">
                <a:alpha val="40000"/>
              </a:prstClr>
            </a:outerShdw>
          </a:effectLst>
        </p:spPr>
      </p:pic>
      <p:sp>
        <p:nvSpPr>
          <p:cNvPr id="7" name="Google Shape;376;p53">
            <a:extLst>
              <a:ext uri="{FF2B5EF4-FFF2-40B4-BE49-F238E27FC236}">
                <a16:creationId xmlns:a16="http://schemas.microsoft.com/office/drawing/2014/main" id="{363F9C20-ADF9-4B7D-3696-39E80750FAED}"/>
              </a:ext>
            </a:extLst>
          </p:cNvPr>
          <p:cNvSpPr txBox="1">
            <a:spLocks/>
          </p:cNvSpPr>
          <p:nvPr/>
        </p:nvSpPr>
        <p:spPr>
          <a:xfrm>
            <a:off x="1766205" y="2893506"/>
            <a:ext cx="1558399"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800" b="0" dirty="0">
                <a:solidFill>
                  <a:schemeClr val="tx1"/>
                </a:solidFill>
              </a:rPr>
              <a:t>Sectoral or Industry information</a:t>
            </a:r>
          </a:p>
        </p:txBody>
      </p:sp>
      <p:sp>
        <p:nvSpPr>
          <p:cNvPr id="8" name="Google Shape;376;p53">
            <a:extLst>
              <a:ext uri="{FF2B5EF4-FFF2-40B4-BE49-F238E27FC236}">
                <a16:creationId xmlns:a16="http://schemas.microsoft.com/office/drawing/2014/main" id="{EEB84D32-A586-CF32-B334-FCDEDC2B7626}"/>
              </a:ext>
            </a:extLst>
          </p:cNvPr>
          <p:cNvSpPr txBox="1">
            <a:spLocks/>
          </p:cNvSpPr>
          <p:nvPr/>
        </p:nvSpPr>
        <p:spPr>
          <a:xfrm>
            <a:off x="3883101" y="2893506"/>
            <a:ext cx="1752680"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800" b="0" dirty="0">
                <a:solidFill>
                  <a:schemeClr val="tx1"/>
                </a:solidFill>
              </a:rPr>
              <a:t>Occupation Information</a:t>
            </a:r>
          </a:p>
        </p:txBody>
      </p:sp>
      <p:sp>
        <p:nvSpPr>
          <p:cNvPr id="9" name="Google Shape;376;p53">
            <a:extLst>
              <a:ext uri="{FF2B5EF4-FFF2-40B4-BE49-F238E27FC236}">
                <a16:creationId xmlns:a16="http://schemas.microsoft.com/office/drawing/2014/main" id="{96679299-C2D0-90C3-8C41-C1572D930E2C}"/>
              </a:ext>
            </a:extLst>
          </p:cNvPr>
          <p:cNvSpPr txBox="1">
            <a:spLocks/>
          </p:cNvSpPr>
          <p:nvPr/>
        </p:nvSpPr>
        <p:spPr>
          <a:xfrm>
            <a:off x="6097138" y="2893506"/>
            <a:ext cx="1752680"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800" b="0" dirty="0">
                <a:solidFill>
                  <a:schemeClr val="tx1"/>
                </a:solidFill>
              </a:rPr>
              <a:t>Real World examples </a:t>
            </a:r>
            <a:r>
              <a:rPr lang="en-CA" sz="1400" b="0" dirty="0">
                <a:solidFill>
                  <a:schemeClr val="tx1"/>
                </a:solidFill>
              </a:rPr>
              <a:t>(People, Print, Participation)</a:t>
            </a:r>
            <a:endParaRPr lang="en-CA" sz="1800" b="0" dirty="0">
              <a:solidFill>
                <a:schemeClr val="tx1"/>
              </a:solidFill>
            </a:endParaRPr>
          </a:p>
        </p:txBody>
      </p:sp>
      <p:sp>
        <p:nvSpPr>
          <p:cNvPr id="4" name="Rectangle 3">
            <a:extLst>
              <a:ext uri="{FF2B5EF4-FFF2-40B4-BE49-F238E27FC236}">
                <a16:creationId xmlns:a16="http://schemas.microsoft.com/office/drawing/2014/main" id="{E9593BC2-20E1-FB90-A0E1-FADFE39843F5}"/>
              </a:ext>
            </a:extLst>
          </p:cNvPr>
          <p:cNvSpPr/>
          <p:nvPr/>
        </p:nvSpPr>
        <p:spPr>
          <a:xfrm>
            <a:off x="0" y="3946031"/>
            <a:ext cx="9144000" cy="1197469"/>
          </a:xfrm>
          <a:prstGeom prst="rect">
            <a:avLst/>
          </a:prstGeom>
          <a:solidFill>
            <a:schemeClr val="dk1">
              <a:alpha val="74000"/>
            </a:schemeClr>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endParaRPr lang="en-CA" sz="2400" dirty="0"/>
          </a:p>
          <a:p>
            <a:pPr algn="ctr"/>
            <a:r>
              <a:rPr lang="en-CA" sz="2400" dirty="0"/>
              <a:t>Press PAUSE and discuss.</a:t>
            </a:r>
          </a:p>
        </p:txBody>
      </p:sp>
      <p:sp>
        <p:nvSpPr>
          <p:cNvPr id="15" name="Rectangle 14">
            <a:extLst>
              <a:ext uri="{FF2B5EF4-FFF2-40B4-BE49-F238E27FC236}">
                <a16:creationId xmlns:a16="http://schemas.microsoft.com/office/drawing/2014/main" id="{5B724B75-5881-9E6B-2D83-6E7528AE8E76}"/>
              </a:ext>
            </a:extLst>
          </p:cNvPr>
          <p:cNvSpPr/>
          <p:nvPr/>
        </p:nvSpPr>
        <p:spPr>
          <a:xfrm>
            <a:off x="0" y="3929121"/>
            <a:ext cx="9144000" cy="1197469"/>
          </a:xfrm>
          <a:prstGeom prst="rect">
            <a:avLst/>
          </a:prstGeom>
          <a:solidFill>
            <a:schemeClr val="accent1">
              <a:lumMod val="75000"/>
              <a:alpha val="74000"/>
            </a:schemeClr>
          </a:solidFill>
          <a:ln>
            <a:noFill/>
          </a:ln>
        </p:spPr>
        <p:style>
          <a:lnRef idx="0">
            <a:scrgbClr r="0" g="0" b="0"/>
          </a:lnRef>
          <a:fillRef idx="0">
            <a:scrgbClr r="0" g="0" b="0"/>
          </a:fillRef>
          <a:effectRef idx="0">
            <a:scrgbClr r="0" g="0" b="0"/>
          </a:effectRef>
          <a:fontRef idx="minor">
            <a:schemeClr val="lt1"/>
          </a:fontRef>
        </p:style>
        <p:txBody>
          <a:bodyPr rtlCol="0" anchor="ctr" anchorCtr="0"/>
          <a:lstStyle/>
          <a:p>
            <a:pPr algn="ctr"/>
            <a:r>
              <a:rPr lang="en-CA" sz="2400"/>
              <a:t>Moving on!</a:t>
            </a:r>
          </a:p>
        </p:txBody>
      </p:sp>
    </p:spTree>
    <p:custDataLst>
      <p:tags r:id="rId1"/>
    </p:custDataLst>
    <p:extLst>
      <p:ext uri="{BB962C8B-B14F-4D97-AF65-F5344CB8AC3E}">
        <p14:creationId xmlns:p14="http://schemas.microsoft.com/office/powerpoint/2010/main" val="98554563"/>
      </p:ext>
    </p:extLst>
  </p:cSld>
  <p:clrMapOvr>
    <a:masterClrMapping/>
  </p:clrMapOvr>
  <p:transition spd="slow" advTm="96468">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p:tgtEl>
                                          <p:spTgt spid="2"/>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2" presetClass="entr" presetSubtype="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p:tgtEl>
                                          <p:spTgt spid="9"/>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1000" fill="hold"/>
                                        <p:tgtEl>
                                          <p:spTgt spid="4"/>
                                        </p:tgtEl>
                                        <p:attrNameLst>
                                          <p:attrName>ppt_x</p:attrName>
                                        </p:attrNameLst>
                                      </p:cBhvr>
                                      <p:tavLst>
                                        <p:tav tm="0">
                                          <p:val>
                                            <p:strVal val="#ppt_x"/>
                                          </p:val>
                                        </p:tav>
                                        <p:tav tm="100000">
                                          <p:val>
                                            <p:strVal val="#ppt_x"/>
                                          </p:val>
                                        </p:tav>
                                      </p:tavLst>
                                    </p:anim>
                                    <p:anim calcmode="lin" valueType="num">
                                      <p:cBhvr additive="base">
                                        <p:cTn id="2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2000" fill="hold"/>
                                        <p:tgtEl>
                                          <p:spTgt spid="15"/>
                                        </p:tgtEl>
                                        <p:attrNameLst>
                                          <p:attrName>ppt_x</p:attrName>
                                        </p:attrNameLst>
                                      </p:cBhvr>
                                      <p:tavLst>
                                        <p:tav tm="0">
                                          <p:val>
                                            <p:strVal val="#ppt_x"/>
                                          </p:val>
                                        </p:tav>
                                        <p:tav tm="100000">
                                          <p:val>
                                            <p:strVal val="#ppt_x"/>
                                          </p:val>
                                        </p:tav>
                                      </p:tavLst>
                                    </p:anim>
                                    <p:anim calcmode="lin" valueType="num">
                                      <p:cBhvr additive="base">
                                        <p:cTn id="33"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EXPLAIN</a:t>
            </a:r>
            <a:endParaRPr/>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pic>
        <p:nvPicPr>
          <p:cNvPr id="344" name="Google Shape;344;p50"/>
          <p:cNvPicPr preferRelativeResize="0"/>
          <p:nvPr/>
        </p:nvPicPr>
        <p:blipFill rotWithShape="1">
          <a:blip r:embed="rId5">
            <a:alphaModFix/>
            <a:grayscl/>
          </a:blip>
          <a:srcRect t="16970" r="8892" b="21025"/>
          <a:stretch/>
        </p:blipFill>
        <p:spPr>
          <a:xfrm>
            <a:off x="6282000" y="2008762"/>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3">
                <a:shade val="45000"/>
                <a:satMod val="135000"/>
              </a:schemeClr>
              <a:prstClr val="white"/>
            </a:duotone>
          </a:blip>
          <a:srcRect t="16734" r="8892" b="18300"/>
          <a:stretch/>
        </p:blipFill>
        <p:spPr>
          <a:xfrm rot="10800000">
            <a:off x="854124" y="348571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a:p>
        </p:txBody>
      </p:sp>
    </p:spTree>
    <p:custDataLst>
      <p:tags r:id="rId1"/>
    </p:custDataLst>
    <p:extLst>
      <p:ext uri="{BB962C8B-B14F-4D97-AF65-F5344CB8AC3E}">
        <p14:creationId xmlns:p14="http://schemas.microsoft.com/office/powerpoint/2010/main" val="342468054"/>
      </p:ext>
    </p:extLst>
  </p:cSld>
  <p:clrMapOvr>
    <a:masterClrMapping/>
  </p:clrMapOvr>
  <p:transition spd="slow" advTm="800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NOTEBOOK LESSON BY SLIDESGO" val="k1kPbVR7"/>
  <p:tag name="ARTICULATE_SLIDE_THUMBNAIL_REFRESH" val="1"/>
  <p:tag name="ARTICULATE_PROJECT_OPEN" val="0"/>
  <p:tag name="ARTICULATE_SLIDE_COUNT" val="1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9.8"/>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92.7"/>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46.3"/>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otebook Lesson by Slidesgo">
  <a:themeElements>
    <a:clrScheme name="Custom 3">
      <a:dk1>
        <a:sysClr val="windowText" lastClr="000000"/>
      </a:dk1>
      <a:lt1>
        <a:sysClr val="window" lastClr="FFFFFF"/>
      </a:lt1>
      <a:dk2>
        <a:srgbClr val="444D26"/>
      </a:dk2>
      <a:lt2>
        <a:srgbClr val="FEFAC9"/>
      </a:lt2>
      <a:accent1>
        <a:srgbClr val="92D050"/>
      </a:accent1>
      <a:accent2>
        <a:srgbClr val="C00000"/>
      </a:accent2>
      <a:accent3>
        <a:srgbClr val="E7BC29"/>
      </a:accent3>
      <a:accent4>
        <a:srgbClr val="D092A7"/>
      </a:accent4>
      <a:accent5>
        <a:srgbClr val="9C85C0"/>
      </a:accent5>
      <a:accent6>
        <a:srgbClr val="809EC2"/>
      </a:accent6>
      <a:hlink>
        <a:srgbClr val="8E58B6"/>
      </a:hlink>
      <a:folHlink>
        <a:srgbClr val="7F6F6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NBjobs">
    <a:dk1>
      <a:sysClr val="windowText" lastClr="000000"/>
    </a:dk1>
    <a:lt1>
      <a:sysClr val="window" lastClr="FFFFFF"/>
    </a:lt1>
    <a:dk2>
      <a:srgbClr val="312F2E"/>
    </a:dk2>
    <a:lt2>
      <a:srgbClr val="EEECE1"/>
    </a:lt2>
    <a:accent1>
      <a:srgbClr val="8A732B"/>
    </a:accent1>
    <a:accent2>
      <a:srgbClr val="00ADCC"/>
    </a:accent2>
    <a:accent3>
      <a:srgbClr val="004D46"/>
    </a:accent3>
    <a:accent4>
      <a:srgbClr val="00549F"/>
    </a:accent4>
    <a:accent5>
      <a:srgbClr val="F0AB00"/>
    </a:accent5>
    <a:accent6>
      <a:srgbClr val="772432"/>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88211A1FFEC8E418BF9F6413C26D828" ma:contentTypeVersion="10" ma:contentTypeDescription="Create a new document." ma:contentTypeScope="" ma:versionID="5ba97bb9ada40570f74a9087956cee6a">
  <xsd:schema xmlns:xsd="http://www.w3.org/2001/XMLSchema" xmlns:xs="http://www.w3.org/2001/XMLSchema" xmlns:p="http://schemas.microsoft.com/office/2006/metadata/properties" xmlns:ns2="cc083959-6277-46c6-864a-1992663419ce" xmlns:ns3="7675ba6a-5d8a-4986-86eb-d91da49cd8c5" targetNamespace="http://schemas.microsoft.com/office/2006/metadata/properties" ma:root="true" ma:fieldsID="28493687cfd3212e577bf7f49537c94d" ns2:_="" ns3:_="">
    <xsd:import namespace="cc083959-6277-46c6-864a-1992663419ce"/>
    <xsd:import namespace="7675ba6a-5d8a-4986-86eb-d91da49cd8c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083959-6277-46c6-864a-1992663419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675ba6a-5d8a-4986-86eb-d91da49cd8c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21336E-ACC7-4881-8A34-9C9B91B2580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FC3F286-A5FB-4FB7-AA65-9198BF7E64BA}">
  <ds:schemaRefs>
    <ds:schemaRef ds:uri="7675ba6a-5d8a-4986-86eb-d91da49cd8c5"/>
    <ds:schemaRef ds:uri="cc083959-6277-46c6-864a-1992663419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94C00BE-6C4C-4B3D-B3A5-45079AE1D8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129</TotalTime>
  <Words>2857</Words>
  <Application>Microsoft Office PowerPoint</Application>
  <PresentationFormat>On-screen Show (16:9)</PresentationFormat>
  <Paragraphs>158</Paragraphs>
  <Slides>17</Slides>
  <Notes>17</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Coming Soon</vt:lpstr>
      <vt:lpstr>Anonymous Pro</vt:lpstr>
      <vt:lpstr>Arial</vt:lpstr>
      <vt:lpstr>Concert One</vt:lpstr>
      <vt:lpstr>Roboto Mono Medium</vt:lpstr>
      <vt:lpstr>Söhne</vt:lpstr>
      <vt:lpstr>Notebook Lesson by Slidesgo</vt:lpstr>
      <vt:lpstr>Choose New Brunswick?</vt:lpstr>
      <vt:lpstr>1. Engage</vt:lpstr>
      <vt:lpstr>ENGAGE</vt:lpstr>
      <vt:lpstr>PowerPoint Presentation</vt:lpstr>
      <vt:lpstr>Ask Around</vt:lpstr>
      <vt:lpstr>What we think and know</vt:lpstr>
      <vt:lpstr>EXPLORE</vt:lpstr>
      <vt:lpstr>PowerPoint Presentation</vt:lpstr>
      <vt:lpstr>EXPLAIN</vt:lpstr>
      <vt:lpstr>What we learned and discovered</vt:lpstr>
      <vt:lpstr>PowerPoint Presentation</vt:lpstr>
      <vt:lpstr>PowerPoint Presentation</vt:lpstr>
      <vt:lpstr>PowerPoint Presentation</vt:lpstr>
      <vt:lpstr>ELABORATE</vt:lpstr>
      <vt:lpstr>Look Outside NewBrunswick</vt:lpstr>
      <vt:lpstr>What we learned and what we saw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NOTEBOOK LESSON</dc:title>
  <cp:lastModifiedBy>Trina Stanford</cp:lastModifiedBy>
  <cp:revision>1</cp:revision>
  <dcterms:modified xsi:type="dcterms:W3CDTF">2024-03-06T19:29:04Z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906194EC-54A0-43D2-8F0F-ACB6550F20B7</vt:lpwstr>
  </property>
  <property fmtid="{D5CDD505-2E9C-101B-9397-08002B2CF9AE}" pid="3" name="ArticulatePath">
    <vt:lpwstr>https://ccdffcdc-my.sharepoint.com/personal/r_mccarthy_ccdf_ca/Documents/Real World LMI/2023-24/Challenge Template 1</vt:lpwstr>
  </property>
  <property fmtid="{D5CDD505-2E9C-101B-9397-08002B2CF9AE}" pid="4" name="MediaServiceImageTags">
    <vt:lpwstr/>
  </property>
  <property fmtid="{D5CDD505-2E9C-101B-9397-08002B2CF9AE}" pid="5" name="ContentTypeId">
    <vt:lpwstr>0x010100988211A1FFEC8E418BF9F6413C26D828</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{"FileActivityType":"9","FileActivityTimeStamp":"2024-02-09T21:49:13.457Z","FileActivityUsersOnPage":[{"DisplayName":"Rebecca McCarthy","Id":"r.mccarthy@ccdf.ca"},{"DisplayName":"Rebecca McCarthy","Id":"r.mccarthy@ccdf.ca"}],"FileActivityNavigationId":null}</vt:lpwstr>
  </property>
  <property fmtid="{D5CDD505-2E9C-101B-9397-08002B2CF9AE}" pid="9" name="TriggerFlowInfo">
    <vt:lpwstr/>
  </property>
</Properties>
</file>