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7.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28.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28"/>
  </p:notesMasterIdLst>
  <p:sldIdLst>
    <p:sldId id="256" r:id="rId5"/>
    <p:sldId id="258" r:id="rId6"/>
    <p:sldId id="259" r:id="rId7"/>
    <p:sldId id="586" r:id="rId8"/>
    <p:sldId id="264" r:id="rId9"/>
    <p:sldId id="262" r:id="rId10"/>
    <p:sldId id="270" r:id="rId11"/>
    <p:sldId id="265" r:id="rId12"/>
    <p:sldId id="260" r:id="rId13"/>
    <p:sldId id="269" r:id="rId14"/>
    <p:sldId id="271" r:id="rId15"/>
    <p:sldId id="273" r:id="rId16"/>
    <p:sldId id="585" r:id="rId17"/>
    <p:sldId id="272" r:id="rId18"/>
    <p:sldId id="577" r:id="rId19"/>
    <p:sldId id="583" r:id="rId20"/>
    <p:sldId id="578" r:id="rId21"/>
    <p:sldId id="580" r:id="rId22"/>
    <p:sldId id="268" r:id="rId23"/>
    <p:sldId id="579" r:id="rId24"/>
    <p:sldId id="587" r:id="rId25"/>
    <p:sldId id="267" r:id="rId26"/>
    <p:sldId id="584" r:id="rId27"/>
  </p:sldIdLst>
  <p:sldSz cx="9144000" cy="5143500" type="screen16x9"/>
  <p:notesSz cx="6858000" cy="9144000"/>
  <p:embeddedFontLst>
    <p:embeddedFont>
      <p:font typeface="Concert One" pitchFamily="2" charset="0"/>
      <p:regular r:id="rId29"/>
    </p:embeddedFont>
    <p:embeddedFont>
      <p:font typeface="Roboto Mono Medium" panose="00000009000000000000" pitchFamily="49" charset="0"/>
      <p:regular r:id="rId30"/>
      <p:bold r:id="rId31"/>
      <p:italic r:id="rId32"/>
      <p:boldItalic r:id="rId33"/>
    </p:embeddedFont>
    <p:embeddedFont>
      <p:font typeface="Rockwell Nova Extra Bold" panose="02060903020205020403" pitchFamily="18" charset="0"/>
      <p:bold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EFACD-5487-44B9-92CA-C2D464A15DED}" v="16" dt="2024-03-06T17:17:54.754"/>
    <p1510:client id="{9BBA3780-8B07-4072-AB3F-C3156A50C00D}" v="13" dt="2024-03-05T17:58:23.216"/>
  </p1510:revLst>
</p1510:revInfo>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42" autoAdjust="0"/>
  </p:normalViewPr>
  <p:slideViewPr>
    <p:cSldViewPr snapToGrid="0">
      <p:cViewPr varScale="1">
        <p:scale>
          <a:sx n="79" d="100"/>
          <a:sy n="79" d="100"/>
        </p:scale>
        <p:origin x="90"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rthen" userId="709f8fea-2bbb-4230-ae79-fb48f1fa27db" providerId="ADAL" clId="{9BBA3780-8B07-4072-AB3F-C3156A50C00D}"/>
    <pc:docChg chg="undo custSel delSld modSld">
      <pc:chgData name="Emily Worthen" userId="709f8fea-2bbb-4230-ae79-fb48f1fa27db" providerId="ADAL" clId="{9BBA3780-8B07-4072-AB3F-C3156A50C00D}" dt="2024-03-06T00:54:37.854" v="28" actId="1076"/>
      <pc:docMkLst>
        <pc:docMk/>
      </pc:docMkLst>
      <pc:sldChg chg="delSp mod">
        <pc:chgData name="Emily Worthen" userId="709f8fea-2bbb-4230-ae79-fb48f1fa27db" providerId="ADAL" clId="{9BBA3780-8B07-4072-AB3F-C3156A50C00D}" dt="2024-03-05T17:55:40.569" v="14" actId="478"/>
        <pc:sldMkLst>
          <pc:docMk/>
          <pc:sldMk cId="0" sldId="256"/>
        </pc:sldMkLst>
        <pc:picChg chg="del">
          <ac:chgData name="Emily Worthen" userId="709f8fea-2bbb-4230-ae79-fb48f1fa27db" providerId="ADAL" clId="{9BBA3780-8B07-4072-AB3F-C3156A50C00D}" dt="2024-03-05T17:55:40.569" v="14" actId="478"/>
          <ac:picMkLst>
            <pc:docMk/>
            <pc:sldMk cId="0" sldId="256"/>
            <ac:picMk id="3" creationId="{F04D2322-F1F2-A8A1-E67D-A5EA3DCA37FF}"/>
          </ac:picMkLst>
        </pc:picChg>
      </pc:sldChg>
      <pc:sldChg chg="delSp mod">
        <pc:chgData name="Emily Worthen" userId="709f8fea-2bbb-4230-ae79-fb48f1fa27db" providerId="ADAL" clId="{9BBA3780-8B07-4072-AB3F-C3156A50C00D}" dt="2024-03-05T17:55:56.623" v="15" actId="478"/>
        <pc:sldMkLst>
          <pc:docMk/>
          <pc:sldMk cId="0" sldId="259"/>
        </pc:sldMkLst>
        <pc:picChg chg="del">
          <ac:chgData name="Emily Worthen" userId="709f8fea-2bbb-4230-ae79-fb48f1fa27db" providerId="ADAL" clId="{9BBA3780-8B07-4072-AB3F-C3156A50C00D}" dt="2024-03-05T17:55:56.623" v="15" actId="478"/>
          <ac:picMkLst>
            <pc:docMk/>
            <pc:sldMk cId="0" sldId="259"/>
            <ac:picMk id="5" creationId="{344E2175-8F56-E38D-4F39-E1E9E5D3448D}"/>
          </ac:picMkLst>
        </pc:picChg>
      </pc:sldChg>
      <pc:sldChg chg="del">
        <pc:chgData name="Emily Worthen" userId="709f8fea-2bbb-4230-ae79-fb48f1fa27db" providerId="ADAL" clId="{9BBA3780-8B07-4072-AB3F-C3156A50C00D}" dt="2024-03-05T17:56:30.562" v="16" actId="47"/>
        <pc:sldMkLst>
          <pc:docMk/>
          <pc:sldMk cId="0" sldId="260"/>
        </pc:sldMkLst>
      </pc:sldChg>
      <pc:sldChg chg="delSp mod">
        <pc:chgData name="Emily Worthen" userId="709f8fea-2bbb-4230-ae79-fb48f1fa27db" providerId="ADAL" clId="{9BBA3780-8B07-4072-AB3F-C3156A50C00D}" dt="2024-03-05T17:56:43.933" v="17" actId="478"/>
        <pc:sldMkLst>
          <pc:docMk/>
          <pc:sldMk cId="0" sldId="264"/>
        </pc:sldMkLst>
        <pc:picChg chg="del">
          <ac:chgData name="Emily Worthen" userId="709f8fea-2bbb-4230-ae79-fb48f1fa27db" providerId="ADAL" clId="{9BBA3780-8B07-4072-AB3F-C3156A50C00D}" dt="2024-03-05T17:56:43.933" v="17" actId="478"/>
          <ac:picMkLst>
            <pc:docMk/>
            <pc:sldMk cId="0" sldId="264"/>
            <ac:picMk id="5" creationId="{5C5D0387-22AE-1F9E-34F5-0E8FE8E59774}"/>
          </ac:picMkLst>
        </pc:picChg>
      </pc:sldChg>
      <pc:sldChg chg="delSp mod">
        <pc:chgData name="Emily Worthen" userId="709f8fea-2bbb-4230-ae79-fb48f1fa27db" providerId="ADAL" clId="{9BBA3780-8B07-4072-AB3F-C3156A50C00D}" dt="2024-03-05T17:56:57.734" v="18" actId="478"/>
        <pc:sldMkLst>
          <pc:docMk/>
          <pc:sldMk cId="1908485045" sldId="265"/>
        </pc:sldMkLst>
        <pc:picChg chg="del">
          <ac:chgData name="Emily Worthen" userId="709f8fea-2bbb-4230-ae79-fb48f1fa27db" providerId="ADAL" clId="{9BBA3780-8B07-4072-AB3F-C3156A50C00D}" dt="2024-03-05T17:56:57.734" v="18" actId="478"/>
          <ac:picMkLst>
            <pc:docMk/>
            <pc:sldMk cId="1908485045" sldId="265"/>
            <ac:picMk id="5" creationId="{6401A420-9A91-C0E3-F5BF-63275535DCC9}"/>
          </ac:picMkLst>
        </pc:picChg>
      </pc:sldChg>
      <pc:sldChg chg="del modNotesTx">
        <pc:chgData name="Emily Worthen" userId="709f8fea-2bbb-4230-ae79-fb48f1fa27db" providerId="ADAL" clId="{9BBA3780-8B07-4072-AB3F-C3156A50C00D}" dt="2024-03-05T17:57:25.466" v="19" actId="47"/>
        <pc:sldMkLst>
          <pc:docMk/>
          <pc:sldMk cId="503136557" sldId="266"/>
        </pc:sldMkLst>
      </pc:sldChg>
      <pc:sldChg chg="delSp mod">
        <pc:chgData name="Emily Worthen" userId="709f8fea-2bbb-4230-ae79-fb48f1fa27db" providerId="ADAL" clId="{9BBA3780-8B07-4072-AB3F-C3156A50C00D}" dt="2024-03-05T17:57:29" v="20" actId="478"/>
        <pc:sldMkLst>
          <pc:docMk/>
          <pc:sldMk cId="342468054" sldId="269"/>
        </pc:sldMkLst>
        <pc:picChg chg="del">
          <ac:chgData name="Emily Worthen" userId="709f8fea-2bbb-4230-ae79-fb48f1fa27db" providerId="ADAL" clId="{9BBA3780-8B07-4072-AB3F-C3156A50C00D}" dt="2024-03-05T17:57:29" v="20" actId="478"/>
          <ac:picMkLst>
            <pc:docMk/>
            <pc:sldMk cId="342468054" sldId="269"/>
            <ac:picMk id="5" creationId="{6401A420-9A91-C0E3-F5BF-63275535DCC9}"/>
          </ac:picMkLst>
        </pc:picChg>
      </pc:sldChg>
      <pc:sldChg chg="delSp mod">
        <pc:chgData name="Emily Worthen" userId="709f8fea-2bbb-4230-ae79-fb48f1fa27db" providerId="ADAL" clId="{9BBA3780-8B07-4072-AB3F-C3156A50C00D}" dt="2024-03-05T17:57:34.328" v="21" actId="478"/>
        <pc:sldMkLst>
          <pc:docMk/>
          <pc:sldMk cId="2130784705" sldId="273"/>
        </pc:sldMkLst>
        <pc:picChg chg="del">
          <ac:chgData name="Emily Worthen" userId="709f8fea-2bbb-4230-ae79-fb48f1fa27db" providerId="ADAL" clId="{9BBA3780-8B07-4072-AB3F-C3156A50C00D}" dt="2024-03-05T17:57:34.328" v="21" actId="478"/>
          <ac:picMkLst>
            <pc:docMk/>
            <pc:sldMk cId="2130784705" sldId="273"/>
            <ac:picMk id="2" creationId="{E35D36CC-5576-0F43-EE43-3C348C641397}"/>
          </ac:picMkLst>
        </pc:picChg>
      </pc:sldChg>
      <pc:sldChg chg="delSp mod">
        <pc:chgData name="Emily Worthen" userId="709f8fea-2bbb-4230-ae79-fb48f1fa27db" providerId="ADAL" clId="{9BBA3780-8B07-4072-AB3F-C3156A50C00D}" dt="2024-03-05T17:58:23.216" v="22" actId="478"/>
        <pc:sldMkLst>
          <pc:docMk/>
          <pc:sldMk cId="127472034" sldId="579"/>
        </pc:sldMkLst>
        <pc:picChg chg="del">
          <ac:chgData name="Emily Worthen" userId="709f8fea-2bbb-4230-ae79-fb48f1fa27db" providerId="ADAL" clId="{9BBA3780-8B07-4072-AB3F-C3156A50C00D}" dt="2024-03-05T17:58:23.216" v="22" actId="478"/>
          <ac:picMkLst>
            <pc:docMk/>
            <pc:sldMk cId="127472034" sldId="579"/>
            <ac:picMk id="5" creationId="{6401A420-9A91-C0E3-F5BF-63275535DCC9}"/>
          </ac:picMkLst>
        </pc:picChg>
      </pc:sldChg>
      <pc:sldChg chg="modSp mod">
        <pc:chgData name="Emily Worthen" userId="709f8fea-2bbb-4230-ae79-fb48f1fa27db" providerId="ADAL" clId="{9BBA3780-8B07-4072-AB3F-C3156A50C00D}" dt="2024-03-06T00:54:37.854" v="28" actId="1076"/>
        <pc:sldMkLst>
          <pc:docMk/>
          <pc:sldMk cId="0" sldId="586"/>
        </pc:sldMkLst>
        <pc:spChg chg="mod">
          <ac:chgData name="Emily Worthen" userId="709f8fea-2bbb-4230-ae79-fb48f1fa27db" providerId="ADAL" clId="{9BBA3780-8B07-4072-AB3F-C3156A50C00D}" dt="2024-03-06T00:54:37.854" v="28" actId="1076"/>
          <ac:spMkLst>
            <pc:docMk/>
            <pc:sldMk cId="0" sldId="586"/>
            <ac:spMk id="15" creationId="{C8338583-50AD-789A-A55C-7AE9AA093C27}"/>
          </ac:spMkLst>
        </pc:spChg>
        <pc:spChg chg="mod">
          <ac:chgData name="Emily Worthen" userId="709f8fea-2bbb-4230-ae79-fb48f1fa27db" providerId="ADAL" clId="{9BBA3780-8B07-4072-AB3F-C3156A50C00D}" dt="2024-03-06T00:53:53.181" v="25" actId="1076"/>
          <ac:spMkLst>
            <pc:docMk/>
            <pc:sldMk cId="0" sldId="586"/>
            <ac:spMk id="356" creationId="{00000000-0000-0000-0000-000000000000}"/>
          </ac:spMkLst>
        </pc:spChg>
      </pc:sldChg>
    </pc:docChg>
  </pc:docChgLst>
  <pc:docChgLst>
    <pc:chgData name="Trina Stanford" userId="3eee52b2-e90b-48c6-a85d-26c1211d16bf" providerId="ADAL" clId="{7F6EFACD-5487-44B9-92CA-C2D464A15DED}"/>
    <pc:docChg chg="custSel addSld delSld modSld">
      <pc:chgData name="Trina Stanford" userId="3eee52b2-e90b-48c6-a85d-26c1211d16bf" providerId="ADAL" clId="{7F6EFACD-5487-44B9-92CA-C2D464A15DED}" dt="2024-03-06T17:18:17.525" v="36" actId="478"/>
      <pc:docMkLst>
        <pc:docMk/>
      </pc:docMkLst>
      <pc:sldChg chg="delSp mod delAnim">
        <pc:chgData name="Trina Stanford" userId="3eee52b2-e90b-48c6-a85d-26c1211d16bf" providerId="ADAL" clId="{7F6EFACD-5487-44B9-92CA-C2D464A15DED}" dt="2024-03-05T17:53:30.573" v="9" actId="478"/>
        <pc:sldMkLst>
          <pc:docMk/>
          <pc:sldMk cId="0" sldId="256"/>
        </pc:sldMkLst>
        <pc:picChg chg="del">
          <ac:chgData name="Trina Stanford" userId="3eee52b2-e90b-48c6-a85d-26c1211d16bf" providerId="ADAL" clId="{7F6EFACD-5487-44B9-92CA-C2D464A15DED}" dt="2024-03-05T17:53:30.573" v="9" actId="478"/>
          <ac:picMkLst>
            <pc:docMk/>
            <pc:sldMk cId="0" sldId="256"/>
            <ac:picMk id="2" creationId="{3CFA93B1-E2D6-B279-2030-E173CB860F70}"/>
          </ac:picMkLst>
        </pc:picChg>
      </pc:sldChg>
      <pc:sldChg chg="delSp mod delAnim">
        <pc:chgData name="Trina Stanford" userId="3eee52b2-e90b-48c6-a85d-26c1211d16bf" providerId="ADAL" clId="{7F6EFACD-5487-44B9-92CA-C2D464A15DED}" dt="2024-03-05T17:50:47.075" v="1" actId="478"/>
        <pc:sldMkLst>
          <pc:docMk/>
          <pc:sldMk cId="0" sldId="258"/>
        </pc:sldMkLst>
        <pc:picChg chg="del">
          <ac:chgData name="Trina Stanford" userId="3eee52b2-e90b-48c6-a85d-26c1211d16bf" providerId="ADAL" clId="{7F6EFACD-5487-44B9-92CA-C2D464A15DED}" dt="2024-03-05T17:50:47.075" v="1" actId="478"/>
          <ac:picMkLst>
            <pc:docMk/>
            <pc:sldMk cId="0" sldId="258"/>
            <ac:picMk id="10" creationId="{722000C9-FFEF-B6B1-459F-4CF7DF0CD2B5}"/>
          </ac:picMkLst>
        </pc:picChg>
      </pc:sldChg>
      <pc:sldChg chg="delSp mod delAnim">
        <pc:chgData name="Trina Stanford" userId="3eee52b2-e90b-48c6-a85d-26c1211d16bf" providerId="ADAL" clId="{7F6EFACD-5487-44B9-92CA-C2D464A15DED}" dt="2024-03-05T17:50:43.324" v="0" actId="478"/>
        <pc:sldMkLst>
          <pc:docMk/>
          <pc:sldMk cId="0" sldId="259"/>
        </pc:sldMkLst>
        <pc:picChg chg="del">
          <ac:chgData name="Trina Stanford" userId="3eee52b2-e90b-48c6-a85d-26c1211d16bf" providerId="ADAL" clId="{7F6EFACD-5487-44B9-92CA-C2D464A15DED}" dt="2024-03-05T17:50:43.324" v="0" actId="478"/>
          <ac:picMkLst>
            <pc:docMk/>
            <pc:sldMk cId="0" sldId="259"/>
            <ac:picMk id="4" creationId="{85738CBE-DA6B-0002-912F-B2A51D508DF1}"/>
          </ac:picMkLst>
        </pc:picChg>
      </pc:sldChg>
      <pc:sldChg chg="delSp mod delAnim">
        <pc:chgData name="Trina Stanford" userId="3eee52b2-e90b-48c6-a85d-26c1211d16bf" providerId="ADAL" clId="{7F6EFACD-5487-44B9-92CA-C2D464A15DED}" dt="2024-03-05T18:19:56.291" v="12" actId="478"/>
        <pc:sldMkLst>
          <pc:docMk/>
          <pc:sldMk cId="0" sldId="260"/>
        </pc:sldMkLst>
        <pc:picChg chg="del">
          <ac:chgData name="Trina Stanford" userId="3eee52b2-e90b-48c6-a85d-26c1211d16bf" providerId="ADAL" clId="{7F6EFACD-5487-44B9-92CA-C2D464A15DED}" dt="2024-03-05T17:50:53.787" v="2" actId="478"/>
          <ac:picMkLst>
            <pc:docMk/>
            <pc:sldMk cId="0" sldId="260"/>
            <ac:picMk id="8" creationId="{B3327FAE-4691-0524-8BA0-5E0946F13E63}"/>
          </ac:picMkLst>
        </pc:picChg>
        <pc:picChg chg="del">
          <ac:chgData name="Trina Stanford" userId="3eee52b2-e90b-48c6-a85d-26c1211d16bf" providerId="ADAL" clId="{7F6EFACD-5487-44B9-92CA-C2D464A15DED}" dt="2024-03-05T18:19:56.291" v="12" actId="478"/>
          <ac:picMkLst>
            <pc:docMk/>
            <pc:sldMk cId="0" sldId="260"/>
            <ac:picMk id="10" creationId="{B545D21A-7CAB-C422-8AC1-D32E5AF04C5B}"/>
          </ac:picMkLst>
        </pc:picChg>
      </pc:sldChg>
      <pc:sldChg chg="delSp mod delAnim">
        <pc:chgData name="Trina Stanford" userId="3eee52b2-e90b-48c6-a85d-26c1211d16bf" providerId="ADAL" clId="{7F6EFACD-5487-44B9-92CA-C2D464A15DED}" dt="2024-03-05T17:50:59.900" v="3" actId="478"/>
        <pc:sldMkLst>
          <pc:docMk/>
          <pc:sldMk cId="0" sldId="264"/>
        </pc:sldMkLst>
        <pc:picChg chg="del">
          <ac:chgData name="Trina Stanford" userId="3eee52b2-e90b-48c6-a85d-26c1211d16bf" providerId="ADAL" clId="{7F6EFACD-5487-44B9-92CA-C2D464A15DED}" dt="2024-03-05T17:50:59.900" v="3" actId="478"/>
          <ac:picMkLst>
            <pc:docMk/>
            <pc:sldMk cId="0" sldId="264"/>
            <ac:picMk id="4" creationId="{A96E427F-7E11-F4FC-7381-C2B4127EFF5D}"/>
          </ac:picMkLst>
        </pc:picChg>
      </pc:sldChg>
      <pc:sldChg chg="delSp mod delAnim">
        <pc:chgData name="Trina Stanford" userId="3eee52b2-e90b-48c6-a85d-26c1211d16bf" providerId="ADAL" clId="{7F6EFACD-5487-44B9-92CA-C2D464A15DED}" dt="2024-03-05T17:51:21.987" v="8" actId="478"/>
        <pc:sldMkLst>
          <pc:docMk/>
          <pc:sldMk cId="4143882181" sldId="271"/>
        </pc:sldMkLst>
        <pc:picChg chg="del">
          <ac:chgData name="Trina Stanford" userId="3eee52b2-e90b-48c6-a85d-26c1211d16bf" providerId="ADAL" clId="{7F6EFACD-5487-44B9-92CA-C2D464A15DED}" dt="2024-03-05T17:51:20.108" v="7" actId="478"/>
          <ac:picMkLst>
            <pc:docMk/>
            <pc:sldMk cId="4143882181" sldId="271"/>
            <ac:picMk id="18" creationId="{F334A293-98CB-8703-02BA-3CE703A3DBC5}"/>
          </ac:picMkLst>
        </pc:picChg>
        <pc:picChg chg="del">
          <ac:chgData name="Trina Stanford" userId="3eee52b2-e90b-48c6-a85d-26c1211d16bf" providerId="ADAL" clId="{7F6EFACD-5487-44B9-92CA-C2D464A15DED}" dt="2024-03-05T17:51:21.987" v="8" actId="478"/>
          <ac:picMkLst>
            <pc:docMk/>
            <pc:sldMk cId="4143882181" sldId="271"/>
            <ac:picMk id="20" creationId="{CB5AA755-DDE9-CDD3-13F3-6BF9692763FF}"/>
          </ac:picMkLst>
        </pc:picChg>
        <pc:picChg chg="del">
          <ac:chgData name="Trina Stanford" userId="3eee52b2-e90b-48c6-a85d-26c1211d16bf" providerId="ADAL" clId="{7F6EFACD-5487-44B9-92CA-C2D464A15DED}" dt="2024-03-05T17:51:14.765" v="4" actId="478"/>
          <ac:picMkLst>
            <pc:docMk/>
            <pc:sldMk cId="4143882181" sldId="271"/>
            <ac:picMk id="27" creationId="{0073834C-7F80-4335-8CED-43A0D6785F1B}"/>
          </ac:picMkLst>
        </pc:picChg>
        <pc:picChg chg="del">
          <ac:chgData name="Trina Stanford" userId="3eee52b2-e90b-48c6-a85d-26c1211d16bf" providerId="ADAL" clId="{7F6EFACD-5487-44B9-92CA-C2D464A15DED}" dt="2024-03-05T17:51:16.533" v="5" actId="478"/>
          <ac:picMkLst>
            <pc:docMk/>
            <pc:sldMk cId="4143882181" sldId="271"/>
            <ac:picMk id="28" creationId="{F1F9D26F-E1CA-82D6-245D-70702D9AED29}"/>
          </ac:picMkLst>
        </pc:picChg>
        <pc:picChg chg="del">
          <ac:chgData name="Trina Stanford" userId="3eee52b2-e90b-48c6-a85d-26c1211d16bf" providerId="ADAL" clId="{7F6EFACD-5487-44B9-92CA-C2D464A15DED}" dt="2024-03-05T17:51:18.534" v="6" actId="478"/>
          <ac:picMkLst>
            <pc:docMk/>
            <pc:sldMk cId="4143882181" sldId="271"/>
            <ac:picMk id="29" creationId="{984A10C6-9D0B-964E-531A-4168C1417CFF}"/>
          </ac:picMkLst>
        </pc:picChg>
      </pc:sldChg>
      <pc:sldChg chg="modNotesTx">
        <pc:chgData name="Trina Stanford" userId="3eee52b2-e90b-48c6-a85d-26c1211d16bf" providerId="ADAL" clId="{7F6EFACD-5487-44B9-92CA-C2D464A15DED}" dt="2024-03-06T15:26:15.966" v="26" actId="20577"/>
        <pc:sldMkLst>
          <pc:docMk/>
          <pc:sldMk cId="372636162" sldId="272"/>
        </pc:sldMkLst>
      </pc:sldChg>
      <pc:sldChg chg="modNotesTx">
        <pc:chgData name="Trina Stanford" userId="3eee52b2-e90b-48c6-a85d-26c1211d16bf" providerId="ADAL" clId="{7F6EFACD-5487-44B9-92CA-C2D464A15DED}" dt="2024-03-06T15:26:22.388" v="31" actId="20577"/>
        <pc:sldMkLst>
          <pc:docMk/>
          <pc:sldMk cId="6620508" sldId="577"/>
        </pc:sldMkLst>
      </pc:sldChg>
      <pc:sldChg chg="del">
        <pc:chgData name="Trina Stanford" userId="3eee52b2-e90b-48c6-a85d-26c1211d16bf" providerId="ADAL" clId="{7F6EFACD-5487-44B9-92CA-C2D464A15DED}" dt="2024-03-06T17:17:49.512" v="34" actId="47"/>
        <pc:sldMkLst>
          <pc:docMk/>
          <pc:sldMk cId="3311534455" sldId="581"/>
        </pc:sldMkLst>
      </pc:sldChg>
      <pc:sldChg chg="delSp mod">
        <pc:chgData name="Trina Stanford" userId="3eee52b2-e90b-48c6-a85d-26c1211d16bf" providerId="ADAL" clId="{7F6EFACD-5487-44B9-92CA-C2D464A15DED}" dt="2024-03-05T17:54:40.096" v="10" actId="478"/>
        <pc:sldMkLst>
          <pc:docMk/>
          <pc:sldMk cId="1387085341" sldId="584"/>
        </pc:sldMkLst>
        <pc:picChg chg="del">
          <ac:chgData name="Trina Stanford" userId="3eee52b2-e90b-48c6-a85d-26c1211d16bf" providerId="ADAL" clId="{7F6EFACD-5487-44B9-92CA-C2D464A15DED}" dt="2024-03-05T17:54:40.096" v="10" actId="478"/>
          <ac:picMkLst>
            <pc:docMk/>
            <pc:sldMk cId="1387085341" sldId="584"/>
            <ac:picMk id="2" creationId="{99854081-4F63-CC71-5CF5-E6FEB45AB480}"/>
          </ac:picMkLst>
        </pc:picChg>
      </pc:sldChg>
      <pc:sldChg chg="modNotesTx">
        <pc:chgData name="Trina Stanford" userId="3eee52b2-e90b-48c6-a85d-26c1211d16bf" providerId="ADAL" clId="{7F6EFACD-5487-44B9-92CA-C2D464A15DED}" dt="2024-03-06T15:26:05.523" v="19" actId="20577"/>
        <pc:sldMkLst>
          <pc:docMk/>
          <pc:sldMk cId="611731607" sldId="585"/>
        </pc:sldMkLst>
      </pc:sldChg>
      <pc:sldChg chg="delSp modSp mod delAnim">
        <pc:chgData name="Trina Stanford" userId="3eee52b2-e90b-48c6-a85d-26c1211d16bf" providerId="ADAL" clId="{7F6EFACD-5487-44B9-92CA-C2D464A15DED}" dt="2024-03-06T17:16:21.068" v="33" actId="1076"/>
        <pc:sldMkLst>
          <pc:docMk/>
          <pc:sldMk cId="0" sldId="586"/>
        </pc:sldMkLst>
        <pc:spChg chg="mod">
          <ac:chgData name="Trina Stanford" userId="3eee52b2-e90b-48c6-a85d-26c1211d16bf" providerId="ADAL" clId="{7F6EFACD-5487-44B9-92CA-C2D464A15DED}" dt="2024-03-06T17:16:21.068" v="33" actId="1076"/>
          <ac:spMkLst>
            <pc:docMk/>
            <pc:sldMk cId="0" sldId="586"/>
            <ac:spMk id="15" creationId="{C8338583-50AD-789A-A55C-7AE9AA093C27}"/>
          </ac:spMkLst>
        </pc:spChg>
        <pc:picChg chg="del">
          <ac:chgData name="Trina Stanford" userId="3eee52b2-e90b-48c6-a85d-26c1211d16bf" providerId="ADAL" clId="{7F6EFACD-5487-44B9-92CA-C2D464A15DED}" dt="2024-03-05T18:19:33.386" v="11" actId="478"/>
          <ac:picMkLst>
            <pc:docMk/>
            <pc:sldMk cId="0" sldId="586"/>
            <ac:picMk id="30" creationId="{A0E1343A-551A-C9CD-96E6-E66146F6DF17}"/>
          </ac:picMkLst>
        </pc:picChg>
      </pc:sldChg>
      <pc:sldChg chg="delSp add mod delAnim">
        <pc:chgData name="Trina Stanford" userId="3eee52b2-e90b-48c6-a85d-26c1211d16bf" providerId="ADAL" clId="{7F6EFACD-5487-44B9-92CA-C2D464A15DED}" dt="2024-03-06T17:18:17.525" v="36" actId="478"/>
        <pc:sldMkLst>
          <pc:docMk/>
          <pc:sldMk cId="0" sldId="587"/>
        </pc:sldMkLst>
        <pc:picChg chg="del">
          <ac:chgData name="Trina Stanford" userId="3eee52b2-e90b-48c6-a85d-26c1211d16bf" providerId="ADAL" clId="{7F6EFACD-5487-44B9-92CA-C2D464A15DED}" dt="2024-03-06T17:18:17.525" v="36" actId="478"/>
          <ac:picMkLst>
            <pc:docMk/>
            <pc:sldMk cId="0" sldId="587"/>
            <ac:picMk id="19" creationId="{DA4F443F-86AF-AF12-080B-C909D291B5FA}"/>
          </ac:picMkLst>
        </pc:picChg>
      </pc:sldChg>
    </pc:docChg>
  </pc:docChgLst>
  <pc:docChgLst>
    <pc:chgData name="Rebecca McCarthy" userId="50a69202-c575-4845-8018-479c69384eaf" providerId="ADAL" clId="{A3EB8883-C789-47E0-A0EF-08CF85E52885}"/>
    <pc:docChg chg="undo custSel addSld delSld modSld sldOrd delMainMaster modMainMaster replTag delTag">
      <pc:chgData name="Rebecca McCarthy" userId="50a69202-c575-4845-8018-479c69384eaf" providerId="ADAL" clId="{A3EB8883-C789-47E0-A0EF-08CF85E52885}" dt="2024-02-08T21:32:49.030" v="44694"/>
      <pc:docMkLst>
        <pc:docMk/>
      </pc:docMkLst>
      <pc:sldChg chg="addSp delSp modSp mod modTransition modAnim replTag delTag modNotes modNotesTx">
        <pc:chgData name="Rebecca McCarthy" userId="50a69202-c575-4845-8018-479c69384eaf" providerId="ADAL" clId="{A3EB8883-C789-47E0-A0EF-08CF85E52885}" dt="2024-02-08T20:40:52.558" v="41810" actId="20577"/>
        <pc:sldMkLst>
          <pc:docMk/>
          <pc:sldMk cId="0" sldId="256"/>
        </pc:sldMkLst>
        <pc:spChg chg="mod">
          <ac:chgData name="Rebecca McCarthy" userId="50a69202-c575-4845-8018-479c69384eaf" providerId="ADAL" clId="{A3EB8883-C789-47E0-A0EF-08CF85E52885}" dt="2024-01-11T15:24:50.417" v="19060" actId="20577"/>
          <ac:spMkLst>
            <pc:docMk/>
            <pc:sldMk cId="0" sldId="256"/>
            <ac:spMk id="308" creationId="{00000000-0000-0000-0000-000000000000}"/>
          </ac:spMkLst>
        </pc:spChg>
        <pc:spChg chg="mod">
          <ac:chgData name="Rebecca McCarthy" userId="50a69202-c575-4845-8018-479c69384eaf" providerId="ADAL" clId="{A3EB8883-C789-47E0-A0EF-08CF85E52885}" dt="2024-01-09T18:32:11.402" v="1843" actId="20577"/>
          <ac:spMkLst>
            <pc:docMk/>
            <pc:sldMk cId="0" sldId="256"/>
            <ac:spMk id="309" creationId="{00000000-0000-0000-0000-000000000000}"/>
          </ac:spMkLst>
        </pc:spChg>
        <pc:spChg chg="del mod">
          <ac:chgData name="Rebecca McCarthy" userId="50a69202-c575-4845-8018-479c69384eaf" providerId="ADAL" clId="{A3EB8883-C789-47E0-A0EF-08CF85E52885}" dt="2024-01-09T18:32:52.746" v="1872" actId="478"/>
          <ac:spMkLst>
            <pc:docMk/>
            <pc:sldMk cId="0" sldId="256"/>
            <ac:spMk id="310" creationId="{00000000-0000-0000-0000-000000000000}"/>
          </ac:spMkLst>
        </pc:spChg>
        <pc:spChg chg="del mod">
          <ac:chgData name="Rebecca McCarthy" userId="50a69202-c575-4845-8018-479c69384eaf" providerId="ADAL" clId="{A3EB8883-C789-47E0-A0EF-08CF85E52885}" dt="2024-01-09T18:32:50.928" v="1871" actId="478"/>
          <ac:spMkLst>
            <pc:docMk/>
            <pc:sldMk cId="0" sldId="256"/>
            <ac:spMk id="311" creationId="{00000000-0000-0000-0000-000000000000}"/>
          </ac:spMkLst>
        </pc:spChg>
        <pc:spChg chg="mod">
          <ac:chgData name="Rebecca McCarthy" userId="50a69202-c575-4845-8018-479c69384eaf" providerId="ADAL" clId="{A3EB8883-C789-47E0-A0EF-08CF85E52885}" dt="2024-01-09T19:40:57.195" v="2528" actId="1076"/>
          <ac:spMkLst>
            <pc:docMk/>
            <pc:sldMk cId="0" sldId="256"/>
            <ac:spMk id="312" creationId="{00000000-0000-0000-0000-000000000000}"/>
          </ac:spMkLst>
        </pc:spChg>
        <pc:picChg chg="mod">
          <ac:chgData name="Rebecca McCarthy" userId="50a69202-c575-4845-8018-479c69384eaf" providerId="ADAL" clId="{A3EB8883-C789-47E0-A0EF-08CF85E52885}" dt="2024-01-09T21:23:29.833" v="8692" actId="1076"/>
          <ac:picMkLst>
            <pc:docMk/>
            <pc:sldMk cId="0" sldId="256"/>
            <ac:picMk id="2" creationId="{3CFA93B1-E2D6-B279-2030-E173CB860F70}"/>
          </ac:picMkLst>
        </pc:picChg>
        <pc:picChg chg="add mod">
          <ac:chgData name="Rebecca McCarthy" userId="50a69202-c575-4845-8018-479c69384eaf" providerId="ADAL" clId="{A3EB8883-C789-47E0-A0EF-08CF85E52885}" dt="2024-01-11T14:52:20.273" v="19020" actId="1076"/>
          <ac:picMkLst>
            <pc:docMk/>
            <pc:sldMk cId="0" sldId="256"/>
            <ac:picMk id="3" creationId="{F04D2322-F1F2-A8A1-E67D-A5EA3DCA37FF}"/>
          </ac:picMkLst>
        </pc:picChg>
        <pc:picChg chg="mod">
          <ac:chgData name="Rebecca McCarthy" userId="50a69202-c575-4845-8018-479c69384eaf" providerId="ADAL" clId="{A3EB8883-C789-47E0-A0EF-08CF85E52885}" dt="2024-01-10T15:55:42.507" v="16002" actId="1076"/>
          <ac:picMkLst>
            <pc:docMk/>
            <pc:sldMk cId="0" sldId="256"/>
            <ac:picMk id="313" creationId="{00000000-0000-0000-0000-000000000000}"/>
          </ac:picMkLst>
        </pc:picChg>
        <pc:picChg chg="mod">
          <ac:chgData name="Rebecca McCarthy" userId="50a69202-c575-4845-8018-479c69384eaf" providerId="ADAL" clId="{A3EB8883-C789-47E0-A0EF-08CF85E52885}" dt="2024-01-10T15:55:39.589" v="16001" actId="1076"/>
          <ac:picMkLst>
            <pc:docMk/>
            <pc:sldMk cId="0" sldId="256"/>
            <ac:picMk id="314" creationId="{00000000-0000-0000-0000-000000000000}"/>
          </ac:picMkLst>
        </pc:picChg>
      </pc:sldChg>
      <pc:sldChg chg="modSp del replTag delTag">
        <pc:chgData name="Rebecca McCarthy" userId="50a69202-c575-4845-8018-479c69384eaf" providerId="ADAL" clId="{A3EB8883-C789-47E0-A0EF-08CF85E52885}" dt="2024-01-09T19:37:59.920" v="2471" actId="47"/>
        <pc:sldMkLst>
          <pc:docMk/>
          <pc:sldMk cId="0" sldId="257"/>
        </pc:sldMkLst>
        <pc:spChg chg="mod">
          <ac:chgData name="Rebecca McCarthy" userId="50a69202-c575-4845-8018-479c69384eaf" providerId="ADAL" clId="{A3EB8883-C789-47E0-A0EF-08CF85E52885}" dt="2024-01-09T18:31:12.408" v="1521"/>
          <ac:spMkLst>
            <pc:docMk/>
            <pc:sldMk cId="0" sldId="257"/>
            <ac:spMk id="319" creationId="{00000000-0000-0000-0000-000000000000}"/>
          </ac:spMkLst>
        </pc:spChg>
        <pc:spChg chg="mod">
          <ac:chgData name="Rebecca McCarthy" userId="50a69202-c575-4845-8018-479c69384eaf" providerId="ADAL" clId="{A3EB8883-C789-47E0-A0EF-08CF85E52885}" dt="2024-01-09T18:31:12.408" v="1521"/>
          <ac:spMkLst>
            <pc:docMk/>
            <pc:sldMk cId="0" sldId="257"/>
            <ac:spMk id="320" creationId="{00000000-0000-0000-0000-000000000000}"/>
          </ac:spMkLst>
        </pc:spChg>
      </pc:sldChg>
      <pc:sldChg chg="addSp delSp modSp mod modTransition delAnim modAnim replTag delTag modNotesTx">
        <pc:chgData name="Rebecca McCarthy" userId="50a69202-c575-4845-8018-479c69384eaf" providerId="ADAL" clId="{A3EB8883-C789-47E0-A0EF-08CF85E52885}" dt="2024-02-08T20:41:28.694" v="41834" actId="20577"/>
        <pc:sldMkLst>
          <pc:docMk/>
          <pc:sldMk cId="0" sldId="258"/>
        </pc:sldMkLst>
        <pc:spChg chg="add mod">
          <ac:chgData name="Rebecca McCarthy" userId="50a69202-c575-4845-8018-479c69384eaf" providerId="ADAL" clId="{A3EB8883-C789-47E0-A0EF-08CF85E52885}" dt="2024-01-09T18:35:02.433" v="1926" actId="20577"/>
          <ac:spMkLst>
            <pc:docMk/>
            <pc:sldMk cId="0" sldId="258"/>
            <ac:spMk id="3" creationId="{F6D434DD-DA85-8CE0-84A9-68D935FFC983}"/>
          </ac:spMkLst>
        </pc:spChg>
        <pc:spChg chg="add mod">
          <ac:chgData name="Rebecca McCarthy" userId="50a69202-c575-4845-8018-479c69384eaf" providerId="ADAL" clId="{A3EB8883-C789-47E0-A0EF-08CF85E52885}" dt="2024-01-09T21:14:12.085" v="7924" actId="207"/>
          <ac:spMkLst>
            <pc:docMk/>
            <pc:sldMk cId="0" sldId="258"/>
            <ac:spMk id="4" creationId="{4EA754A4-8AB7-176A-7888-24100097B197}"/>
          </ac:spMkLst>
        </pc:spChg>
        <pc:spChg chg="mod">
          <ac:chgData name="Rebecca McCarthy" userId="50a69202-c575-4845-8018-479c69384eaf" providerId="ADAL" clId="{A3EB8883-C789-47E0-A0EF-08CF85E52885}" dt="2024-01-09T21:14:05.509" v="7920" actId="207"/>
          <ac:spMkLst>
            <pc:docMk/>
            <pc:sldMk cId="0" sldId="258"/>
            <ac:spMk id="6" creationId="{B3416343-EB49-1572-ABCA-78A863242F49}"/>
          </ac:spMkLst>
        </pc:spChg>
        <pc:spChg chg="mod">
          <ac:chgData name="Rebecca McCarthy" userId="50a69202-c575-4845-8018-479c69384eaf" providerId="ADAL" clId="{A3EB8883-C789-47E0-A0EF-08CF85E52885}" dt="2024-01-09T21:14:05.509" v="7920" actId="207"/>
          <ac:spMkLst>
            <pc:docMk/>
            <pc:sldMk cId="0" sldId="258"/>
            <ac:spMk id="7" creationId="{54A4BF0D-65FA-442C-8141-4C56C74418A6}"/>
          </ac:spMkLst>
        </pc:spChg>
        <pc:spChg chg="add mod">
          <ac:chgData name="Rebecca McCarthy" userId="50a69202-c575-4845-8018-479c69384eaf" providerId="ADAL" clId="{A3EB8883-C789-47E0-A0EF-08CF85E52885}" dt="2024-01-09T21:14:24.582" v="7930" actId="1076"/>
          <ac:spMkLst>
            <pc:docMk/>
            <pc:sldMk cId="0" sldId="258"/>
            <ac:spMk id="8" creationId="{54715FA9-A4F8-438E-4F4D-01634A160558}"/>
          </ac:spMkLst>
        </pc:spChg>
        <pc:spChg chg="add del mod">
          <ac:chgData name="Rebecca McCarthy" userId="50a69202-c575-4845-8018-479c69384eaf" providerId="ADAL" clId="{A3EB8883-C789-47E0-A0EF-08CF85E52885}" dt="2024-01-09T21:13:08.334" v="7835" actId="478"/>
          <ac:spMkLst>
            <pc:docMk/>
            <pc:sldMk cId="0" sldId="258"/>
            <ac:spMk id="9" creationId="{4998C90A-4AD0-CF62-4EE2-DC619357BD53}"/>
          </ac:spMkLst>
        </pc:spChg>
        <pc:spChg chg="mod">
          <ac:chgData name="Rebecca McCarthy" userId="50a69202-c575-4845-8018-479c69384eaf" providerId="ADAL" clId="{A3EB8883-C789-47E0-A0EF-08CF85E52885}" dt="2024-01-09T18:33:11.401" v="1889" actId="20577"/>
          <ac:spMkLst>
            <pc:docMk/>
            <pc:sldMk cId="0" sldId="258"/>
            <ac:spMk id="326" creationId="{00000000-0000-0000-0000-000000000000}"/>
          </ac:spMkLst>
        </pc:spChg>
        <pc:spChg chg="del mod">
          <ac:chgData name="Rebecca McCarthy" userId="50a69202-c575-4845-8018-479c69384eaf" providerId="ADAL" clId="{A3EB8883-C789-47E0-A0EF-08CF85E52885}" dt="2024-01-09T21:11:50.247" v="7804" actId="478"/>
          <ac:spMkLst>
            <pc:docMk/>
            <pc:sldMk cId="0" sldId="258"/>
            <ac:spMk id="327" creationId="{00000000-0000-0000-0000-000000000000}"/>
          </ac:spMkLst>
        </pc:spChg>
        <pc:spChg chg="del">
          <ac:chgData name="Rebecca McCarthy" userId="50a69202-c575-4845-8018-479c69384eaf" providerId="ADAL" clId="{A3EB8883-C789-47E0-A0EF-08CF85E52885}" dt="2024-01-09T21:11:49.058" v="7803" actId="478"/>
          <ac:spMkLst>
            <pc:docMk/>
            <pc:sldMk cId="0" sldId="258"/>
            <ac:spMk id="328" creationId="{00000000-0000-0000-0000-000000000000}"/>
          </ac:spMkLst>
        </pc:spChg>
        <pc:spChg chg="mod">
          <ac:chgData name="Rebecca McCarthy" userId="50a69202-c575-4845-8018-479c69384eaf" providerId="ADAL" clId="{A3EB8883-C789-47E0-A0EF-08CF85E52885}" dt="2024-01-09T18:34:57.255" v="1916" actId="20577"/>
          <ac:spMkLst>
            <pc:docMk/>
            <pc:sldMk cId="0" sldId="258"/>
            <ac:spMk id="329" creationId="{00000000-0000-0000-0000-000000000000}"/>
          </ac:spMkLst>
        </pc:spChg>
        <pc:spChg chg="mod">
          <ac:chgData name="Rebecca McCarthy" userId="50a69202-c575-4845-8018-479c69384eaf" providerId="ADAL" clId="{A3EB8883-C789-47E0-A0EF-08CF85E52885}" dt="2024-01-09T19:54:06.726" v="3086" actId="20577"/>
          <ac:spMkLst>
            <pc:docMk/>
            <pc:sldMk cId="0" sldId="258"/>
            <ac:spMk id="330" creationId="{00000000-0000-0000-0000-000000000000}"/>
          </ac:spMkLst>
        </pc:spChg>
        <pc:spChg chg="del mod">
          <ac:chgData name="Rebecca McCarthy" userId="50a69202-c575-4845-8018-479c69384eaf" providerId="ADAL" clId="{A3EB8883-C789-47E0-A0EF-08CF85E52885}" dt="2024-01-09T18:34:50.389" v="1913" actId="478"/>
          <ac:spMkLst>
            <pc:docMk/>
            <pc:sldMk cId="0" sldId="258"/>
            <ac:spMk id="331" creationId="{00000000-0000-0000-0000-000000000000}"/>
          </ac:spMkLst>
        </pc:spChg>
        <pc:spChg chg="mod">
          <ac:chgData name="Rebecca McCarthy" userId="50a69202-c575-4845-8018-479c69384eaf" providerId="ADAL" clId="{A3EB8883-C789-47E0-A0EF-08CF85E52885}" dt="2024-01-09T19:54:52.698" v="3237" actId="20577"/>
          <ac:spMkLst>
            <pc:docMk/>
            <pc:sldMk cId="0" sldId="258"/>
            <ac:spMk id="332" creationId="{00000000-0000-0000-0000-000000000000}"/>
          </ac:spMkLst>
        </pc:spChg>
        <pc:spChg chg="mod">
          <ac:chgData name="Rebecca McCarthy" userId="50a69202-c575-4845-8018-479c69384eaf" providerId="ADAL" clId="{A3EB8883-C789-47E0-A0EF-08CF85E52885}" dt="2024-01-09T18:35:14.769" v="1938" actId="207"/>
          <ac:spMkLst>
            <pc:docMk/>
            <pc:sldMk cId="0" sldId="258"/>
            <ac:spMk id="333" creationId="{00000000-0000-0000-0000-000000000000}"/>
          </ac:spMkLst>
        </pc:spChg>
        <pc:spChg chg="mod">
          <ac:chgData name="Rebecca McCarthy" userId="50a69202-c575-4845-8018-479c69384eaf" providerId="ADAL" clId="{A3EB8883-C789-47E0-A0EF-08CF85E52885}" dt="2024-01-09T19:55:27.915" v="3294" actId="20577"/>
          <ac:spMkLst>
            <pc:docMk/>
            <pc:sldMk cId="0" sldId="258"/>
            <ac:spMk id="334" creationId="{00000000-0000-0000-0000-000000000000}"/>
          </ac:spMkLst>
        </pc:spChg>
        <pc:spChg chg="mod">
          <ac:chgData name="Rebecca McCarthy" userId="50a69202-c575-4845-8018-479c69384eaf" providerId="ADAL" clId="{A3EB8883-C789-47E0-A0EF-08CF85E52885}" dt="2024-01-09T18:35:23.541" v="1952" actId="207"/>
          <ac:spMkLst>
            <pc:docMk/>
            <pc:sldMk cId="0" sldId="258"/>
            <ac:spMk id="335" creationId="{00000000-0000-0000-0000-000000000000}"/>
          </ac:spMkLst>
        </pc:spChg>
        <pc:spChg chg="mod">
          <ac:chgData name="Rebecca McCarthy" userId="50a69202-c575-4845-8018-479c69384eaf" providerId="ADAL" clId="{A3EB8883-C789-47E0-A0EF-08CF85E52885}" dt="2024-01-09T19:55:58.801" v="3363" actId="20577"/>
          <ac:spMkLst>
            <pc:docMk/>
            <pc:sldMk cId="0" sldId="258"/>
            <ac:spMk id="336" creationId="{00000000-0000-0000-0000-000000000000}"/>
          </ac:spMkLst>
        </pc:spChg>
        <pc:grpChg chg="add mod">
          <ac:chgData name="Rebecca McCarthy" userId="50a69202-c575-4845-8018-479c69384eaf" providerId="ADAL" clId="{A3EB8883-C789-47E0-A0EF-08CF85E52885}" dt="2024-01-09T21:14:23.030" v="7929" actId="1076"/>
          <ac:grpSpMkLst>
            <pc:docMk/>
            <pc:sldMk cId="0" sldId="258"/>
            <ac:grpSpMk id="5" creationId="{504B86E7-044D-EA47-2F9B-1144D47DFEE5}"/>
          </ac:grpSpMkLst>
        </pc:grpChg>
        <pc:picChg chg="mod">
          <ac:chgData name="Rebecca McCarthy" userId="50a69202-c575-4845-8018-479c69384eaf" providerId="ADAL" clId="{A3EB8883-C789-47E0-A0EF-08CF85E52885}" dt="2024-01-09T21:25:12.005" v="8704" actId="1076"/>
          <ac:picMkLst>
            <pc:docMk/>
            <pc:sldMk cId="0" sldId="258"/>
            <ac:picMk id="10" creationId="{722000C9-FFEF-B6B1-459F-4CF7DF0CD2B5}"/>
          </ac:picMkLst>
        </pc:picChg>
      </pc:sldChg>
      <pc:sldChg chg="addSp delSp modSp mod modTransition delAnim replTag delTag modNotesTx">
        <pc:chgData name="Rebecca McCarthy" userId="50a69202-c575-4845-8018-479c69384eaf" providerId="ADAL" clId="{A3EB8883-C789-47E0-A0EF-08CF85E52885}" dt="2024-02-08T20:41:37.277" v="41840"/>
        <pc:sldMkLst>
          <pc:docMk/>
          <pc:sldMk cId="0" sldId="259"/>
        </pc:sldMkLst>
        <pc:spChg chg="add mod">
          <ac:chgData name="Rebecca McCarthy" userId="50a69202-c575-4845-8018-479c69384eaf" providerId="ADAL" clId="{A3EB8883-C789-47E0-A0EF-08CF85E52885}" dt="2024-01-09T20:03:52.449" v="3447" actId="478"/>
          <ac:spMkLst>
            <pc:docMk/>
            <pc:sldMk cId="0" sldId="259"/>
            <ac:spMk id="3" creationId="{DDAEE4E6-2FF5-F94D-1C69-52D9A750FDA8}"/>
          </ac:spMkLst>
        </pc:spChg>
        <pc:spChg chg="mod">
          <ac:chgData name="Rebecca McCarthy" userId="50a69202-c575-4845-8018-479c69384eaf" providerId="ADAL" clId="{A3EB8883-C789-47E0-A0EF-08CF85E52885}" dt="2024-01-09T18:31:12.408" v="1521"/>
          <ac:spMkLst>
            <pc:docMk/>
            <pc:sldMk cId="0" sldId="259"/>
            <ac:spMk id="343" creationId="{00000000-0000-0000-0000-000000000000}"/>
          </ac:spMkLst>
        </pc:spChg>
        <pc:spChg chg="mod">
          <ac:chgData name="Rebecca McCarthy" userId="50a69202-c575-4845-8018-479c69384eaf" providerId="ADAL" clId="{A3EB8883-C789-47E0-A0EF-08CF85E52885}" dt="2024-01-09T18:36:27.058" v="1983" actId="20577"/>
          <ac:spMkLst>
            <pc:docMk/>
            <pc:sldMk cId="0" sldId="259"/>
            <ac:spMk id="346" creationId="{00000000-0000-0000-0000-000000000000}"/>
          </ac:spMkLst>
        </pc:spChg>
        <pc:spChg chg="del mod">
          <ac:chgData name="Rebecca McCarthy" userId="50a69202-c575-4845-8018-479c69384eaf" providerId="ADAL" clId="{A3EB8883-C789-47E0-A0EF-08CF85E52885}" dt="2024-01-09T20:03:52.449" v="3447" actId="478"/>
          <ac:spMkLst>
            <pc:docMk/>
            <pc:sldMk cId="0" sldId="259"/>
            <ac:spMk id="347" creationId="{00000000-0000-0000-0000-000000000000}"/>
          </ac:spMkLst>
        </pc:spChg>
        <pc:picChg chg="mod">
          <ac:chgData name="Rebecca McCarthy" userId="50a69202-c575-4845-8018-479c69384eaf" providerId="ADAL" clId="{A3EB8883-C789-47E0-A0EF-08CF85E52885}" dt="2024-01-09T21:25:33.997" v="8709" actId="1076"/>
          <ac:picMkLst>
            <pc:docMk/>
            <pc:sldMk cId="0" sldId="259"/>
            <ac:picMk id="4" creationId="{85738CBE-DA6B-0002-912F-B2A51D508DF1}"/>
          </ac:picMkLst>
        </pc:picChg>
        <pc:picChg chg="add mod">
          <ac:chgData name="Rebecca McCarthy" userId="50a69202-c575-4845-8018-479c69384eaf" providerId="ADAL" clId="{A3EB8883-C789-47E0-A0EF-08CF85E52885}" dt="2024-01-10T16:06:27.981" v="16008"/>
          <ac:picMkLst>
            <pc:docMk/>
            <pc:sldMk cId="0" sldId="259"/>
            <ac:picMk id="5" creationId="{344E2175-8F56-E38D-4F39-E1E9E5D3448D}"/>
          </ac:picMkLst>
        </pc:picChg>
        <pc:picChg chg="mod">
          <ac:chgData name="Rebecca McCarthy" userId="50a69202-c575-4845-8018-479c69384eaf" providerId="ADAL" clId="{A3EB8883-C789-47E0-A0EF-08CF85E52885}" dt="2024-01-09T18:36:02.676" v="1959"/>
          <ac:picMkLst>
            <pc:docMk/>
            <pc:sldMk cId="0" sldId="259"/>
            <ac:picMk id="345" creationId="{00000000-0000-0000-0000-000000000000}"/>
          </ac:picMkLst>
        </pc:picChg>
      </pc:sldChg>
      <pc:sldChg chg="addSp delSp modSp mod ord modTransition addAnim delAnim modAnim replTag delTag modNotes modNotesTx">
        <pc:chgData name="Rebecca McCarthy" userId="50a69202-c575-4845-8018-479c69384eaf" providerId="ADAL" clId="{A3EB8883-C789-47E0-A0EF-08CF85E52885}" dt="2024-02-08T20:43:43.392" v="42240" actId="20577"/>
        <pc:sldMkLst>
          <pc:docMk/>
          <pc:sldMk cId="0" sldId="260"/>
        </pc:sldMkLst>
        <pc:spChg chg="add mod">
          <ac:chgData name="Rebecca McCarthy" userId="50a69202-c575-4845-8018-479c69384eaf" providerId="ADAL" clId="{A3EB8883-C789-47E0-A0EF-08CF85E52885}" dt="2024-01-09T21:08:29.558" v="7646" actId="14100"/>
          <ac:spMkLst>
            <pc:docMk/>
            <pc:sldMk cId="0" sldId="260"/>
            <ac:spMk id="2" creationId="{4E687BEC-5043-AF5D-85A2-92BC774B11FD}"/>
          </ac:spMkLst>
        </pc:spChg>
        <pc:spChg chg="add mod">
          <ac:chgData name="Rebecca McCarthy" userId="50a69202-c575-4845-8018-479c69384eaf" providerId="ADAL" clId="{A3EB8883-C789-47E0-A0EF-08CF85E52885}" dt="2024-01-10T15:07:10.391" v="15377" actId="13822"/>
          <ac:spMkLst>
            <pc:docMk/>
            <pc:sldMk cId="0" sldId="260"/>
            <ac:spMk id="3" creationId="{8695FA5B-2A0D-D7B9-B8D6-2B9B10B9DF94}"/>
          </ac:spMkLst>
        </pc:spChg>
        <pc:spChg chg="add del mod">
          <ac:chgData name="Rebecca McCarthy" userId="50a69202-c575-4845-8018-479c69384eaf" providerId="ADAL" clId="{A3EB8883-C789-47E0-A0EF-08CF85E52885}" dt="2024-01-10T15:07:13.570" v="15378" actId="13822"/>
          <ac:spMkLst>
            <pc:docMk/>
            <pc:sldMk cId="0" sldId="260"/>
            <ac:spMk id="4" creationId="{155E63FD-5976-1ECB-F41D-390841C4B2C9}"/>
          </ac:spMkLst>
        </pc:spChg>
        <pc:spChg chg="add mod">
          <ac:chgData name="Rebecca McCarthy" userId="50a69202-c575-4845-8018-479c69384eaf" providerId="ADAL" clId="{A3EB8883-C789-47E0-A0EF-08CF85E52885}" dt="2024-01-10T15:07:15.530" v="15379" actId="13822"/>
          <ac:spMkLst>
            <pc:docMk/>
            <pc:sldMk cId="0" sldId="260"/>
            <ac:spMk id="5" creationId="{64DF5C31-332A-5255-EB00-E8797E64C6A0}"/>
          </ac:spMkLst>
        </pc:spChg>
        <pc:spChg chg="add mod">
          <ac:chgData name="Rebecca McCarthy" userId="50a69202-c575-4845-8018-479c69384eaf" providerId="ADAL" clId="{A3EB8883-C789-47E0-A0EF-08CF85E52885}" dt="2024-01-10T15:07:18.343" v="15380" actId="13822"/>
          <ac:spMkLst>
            <pc:docMk/>
            <pc:sldMk cId="0" sldId="260"/>
            <ac:spMk id="6" creationId="{5BEA08ED-6EA0-DE95-F560-7F94CA797F2E}"/>
          </ac:spMkLst>
        </pc:spChg>
        <pc:spChg chg="add mod">
          <ac:chgData name="Rebecca McCarthy" userId="50a69202-c575-4845-8018-479c69384eaf" providerId="ADAL" clId="{A3EB8883-C789-47E0-A0EF-08CF85E52885}" dt="2024-01-10T15:07:20.711" v="15381" actId="13822"/>
          <ac:spMkLst>
            <pc:docMk/>
            <pc:sldMk cId="0" sldId="260"/>
            <ac:spMk id="7" creationId="{7ABB9BC0-521C-A961-48DE-F8C7630DF05C}"/>
          </ac:spMkLst>
        </pc:spChg>
        <pc:spChg chg="mod">
          <ac:chgData name="Rebecca McCarthy" userId="50a69202-c575-4845-8018-479c69384eaf" providerId="ADAL" clId="{A3EB8883-C789-47E0-A0EF-08CF85E52885}" dt="2024-02-08T14:13:38.395" v="38550" actId="6549"/>
          <ac:spMkLst>
            <pc:docMk/>
            <pc:sldMk cId="0" sldId="260"/>
            <ac:spMk id="352" creationId="{00000000-0000-0000-0000-000000000000}"/>
          </ac:spMkLst>
        </pc:spChg>
        <pc:spChg chg="mod">
          <ac:chgData name="Rebecca McCarthy" userId="50a69202-c575-4845-8018-479c69384eaf" providerId="ADAL" clId="{A3EB8883-C789-47E0-A0EF-08CF85E52885}" dt="2024-01-09T20:04:58.598" v="3477" actId="20577"/>
          <ac:spMkLst>
            <pc:docMk/>
            <pc:sldMk cId="0" sldId="260"/>
            <ac:spMk id="353" creationId="{00000000-0000-0000-0000-000000000000}"/>
          </ac:spMkLst>
        </pc:spChg>
        <pc:picChg chg="mod">
          <ac:chgData name="Rebecca McCarthy" userId="50a69202-c575-4845-8018-479c69384eaf" providerId="ADAL" clId="{A3EB8883-C789-47E0-A0EF-08CF85E52885}" dt="2024-01-09T21:26:09.513" v="8723" actId="1076"/>
          <ac:picMkLst>
            <pc:docMk/>
            <pc:sldMk cId="0" sldId="260"/>
            <ac:picMk id="8" creationId="{B3327FAE-4691-0524-8BA0-5E0946F13E63}"/>
          </ac:picMkLst>
        </pc:picChg>
        <pc:picChg chg="mod">
          <ac:chgData name="Rebecca McCarthy" userId="50a69202-c575-4845-8018-479c69384eaf" providerId="ADAL" clId="{A3EB8883-C789-47E0-A0EF-08CF85E52885}" dt="2024-01-09T18:44:41.329" v="2146"/>
          <ac:picMkLst>
            <pc:docMk/>
            <pc:sldMk cId="0" sldId="260"/>
            <ac:picMk id="354" creationId="{00000000-0000-0000-0000-000000000000}"/>
          </ac:picMkLst>
        </pc:picChg>
        <pc:picChg chg="mod modCrop">
          <ac:chgData name="Rebecca McCarthy" userId="50a69202-c575-4845-8018-479c69384eaf" providerId="ADAL" clId="{A3EB8883-C789-47E0-A0EF-08CF85E52885}" dt="2024-01-09T20:06:52.950" v="3490" actId="14826"/>
          <ac:picMkLst>
            <pc:docMk/>
            <pc:sldMk cId="0" sldId="260"/>
            <ac:picMk id="355" creationId="{00000000-0000-0000-0000-000000000000}"/>
          </ac:picMkLst>
        </pc:picChg>
        <pc:picChg chg="mod">
          <ac:chgData name="Rebecca McCarthy" userId="50a69202-c575-4845-8018-479c69384eaf" providerId="ADAL" clId="{A3EB8883-C789-47E0-A0EF-08CF85E52885}" dt="2024-01-09T20:07:48.853" v="3491" actId="14826"/>
          <ac:picMkLst>
            <pc:docMk/>
            <pc:sldMk cId="0" sldId="260"/>
            <ac:picMk id="357" creationId="{00000000-0000-0000-0000-000000000000}"/>
          </ac:picMkLst>
        </pc:picChg>
      </pc:sldChg>
      <pc:sldChg chg="delSp modSp del mod ord replTag delTag modNotes modNotesTx">
        <pc:chgData name="Rebecca McCarthy" userId="50a69202-c575-4845-8018-479c69384eaf" providerId="ADAL" clId="{A3EB8883-C789-47E0-A0EF-08CF85E52885}" dt="2024-01-09T20:09:04.129" v="3499" actId="47"/>
        <pc:sldMkLst>
          <pc:docMk/>
          <pc:sldMk cId="0" sldId="261"/>
        </pc:sldMkLst>
        <pc:spChg chg="mod">
          <ac:chgData name="Rebecca McCarthy" userId="50a69202-c575-4845-8018-479c69384eaf" providerId="ADAL" clId="{A3EB8883-C789-47E0-A0EF-08CF85E52885}" dt="2024-01-09T19:15:09.693" v="2403" actId="403"/>
          <ac:spMkLst>
            <pc:docMk/>
            <pc:sldMk cId="0" sldId="261"/>
            <ac:spMk id="365" creationId="{00000000-0000-0000-0000-000000000000}"/>
          </ac:spMkLst>
        </pc:spChg>
        <pc:spChg chg="mod">
          <ac:chgData name="Rebecca McCarthy" userId="50a69202-c575-4845-8018-479c69384eaf" providerId="ADAL" clId="{A3EB8883-C789-47E0-A0EF-08CF85E52885}" dt="2024-01-09T18:37:10.456" v="2039" actId="20577"/>
          <ac:spMkLst>
            <pc:docMk/>
            <pc:sldMk cId="0" sldId="261"/>
            <ac:spMk id="366" creationId="{00000000-0000-0000-0000-000000000000}"/>
          </ac:spMkLst>
        </pc:spChg>
        <pc:spChg chg="del">
          <ac:chgData name="Rebecca McCarthy" userId="50a69202-c575-4845-8018-479c69384eaf" providerId="ADAL" clId="{A3EB8883-C789-47E0-A0EF-08CF85E52885}" dt="2024-01-09T18:37:31.432" v="2126" actId="478"/>
          <ac:spMkLst>
            <pc:docMk/>
            <pc:sldMk cId="0" sldId="261"/>
            <ac:spMk id="368" creationId="{00000000-0000-0000-0000-000000000000}"/>
          </ac:spMkLst>
        </pc:spChg>
        <pc:picChg chg="mod">
          <ac:chgData name="Rebecca McCarthy" userId="50a69202-c575-4845-8018-479c69384eaf" providerId="ADAL" clId="{A3EB8883-C789-47E0-A0EF-08CF85E52885}" dt="2024-01-09T18:39:27.593" v="2129"/>
          <ac:picMkLst>
            <pc:docMk/>
            <pc:sldMk cId="0" sldId="261"/>
            <ac:picMk id="367" creationId="{00000000-0000-0000-0000-000000000000}"/>
          </ac:picMkLst>
        </pc:picChg>
        <pc:picChg chg="mod">
          <ac:chgData name="Rebecca McCarthy" userId="50a69202-c575-4845-8018-479c69384eaf" providerId="ADAL" clId="{A3EB8883-C789-47E0-A0EF-08CF85E52885}" dt="2024-01-09T18:37:37.827" v="2127"/>
          <ac:picMkLst>
            <pc:docMk/>
            <pc:sldMk cId="0" sldId="261"/>
            <ac:picMk id="369" creationId="{00000000-0000-0000-0000-000000000000}"/>
          </ac:picMkLst>
        </pc:picChg>
        <pc:picChg chg="mod">
          <ac:chgData name="Rebecca McCarthy" userId="50a69202-c575-4845-8018-479c69384eaf" providerId="ADAL" clId="{A3EB8883-C789-47E0-A0EF-08CF85E52885}" dt="2024-01-09T18:37:41.458" v="2128"/>
          <ac:picMkLst>
            <pc:docMk/>
            <pc:sldMk cId="0" sldId="261"/>
            <ac:picMk id="370" creationId="{00000000-0000-0000-0000-000000000000}"/>
          </ac:picMkLst>
        </pc:picChg>
      </pc:sldChg>
      <pc:sldChg chg="addSp delSp modSp mod modTransition delAnim modAnim replTag delTag modNotes">
        <pc:chgData name="Rebecca McCarthy" userId="50a69202-c575-4845-8018-479c69384eaf" providerId="ADAL" clId="{A3EB8883-C789-47E0-A0EF-08CF85E52885}" dt="2024-02-08T21:02:26.925" v="42511"/>
        <pc:sldMkLst>
          <pc:docMk/>
          <pc:sldMk cId="0" sldId="262"/>
        </pc:sldMkLst>
        <pc:spChg chg="add del mod">
          <ac:chgData name="Rebecca McCarthy" userId="50a69202-c575-4845-8018-479c69384eaf" providerId="ADAL" clId="{A3EB8883-C789-47E0-A0EF-08CF85E52885}" dt="2024-01-09T20:25:59.786" v="4680" actId="478"/>
          <ac:spMkLst>
            <pc:docMk/>
            <pc:sldMk cId="0" sldId="262"/>
            <ac:spMk id="3" creationId="{F6974336-E806-E37C-F16E-95C0E0028C8B}"/>
          </ac:spMkLst>
        </pc:spChg>
        <pc:spChg chg="del mod">
          <ac:chgData name="Rebecca McCarthy" userId="50a69202-c575-4845-8018-479c69384eaf" providerId="ADAL" clId="{A3EB8883-C789-47E0-A0EF-08CF85E52885}" dt="2024-01-09T20:25:56.341" v="4679" actId="478"/>
          <ac:spMkLst>
            <pc:docMk/>
            <pc:sldMk cId="0" sldId="262"/>
            <ac:spMk id="375" creationId="{00000000-0000-0000-0000-000000000000}"/>
          </ac:spMkLst>
        </pc:spChg>
        <pc:spChg chg="mod">
          <ac:chgData name="Rebecca McCarthy" userId="50a69202-c575-4845-8018-479c69384eaf" providerId="ADAL" clId="{A3EB8883-C789-47E0-A0EF-08CF85E52885}" dt="2024-01-10T16:20:09.522" v="16190" actId="20577"/>
          <ac:spMkLst>
            <pc:docMk/>
            <pc:sldMk cId="0" sldId="262"/>
            <ac:spMk id="376" creationId="{00000000-0000-0000-0000-000000000000}"/>
          </ac:spMkLst>
        </pc:spChg>
        <pc:spChg chg="del">
          <ac:chgData name="Rebecca McCarthy" userId="50a69202-c575-4845-8018-479c69384eaf" providerId="ADAL" clId="{A3EB8883-C789-47E0-A0EF-08CF85E52885}" dt="2024-01-09T20:25:03.809" v="4566" actId="478"/>
          <ac:spMkLst>
            <pc:docMk/>
            <pc:sldMk cId="0" sldId="262"/>
            <ac:spMk id="383" creationId="{00000000-0000-0000-0000-000000000000}"/>
          </ac:spMkLst>
        </pc:spChg>
        <pc:spChg chg="del mod">
          <ac:chgData name="Rebecca McCarthy" userId="50a69202-c575-4845-8018-479c69384eaf" providerId="ADAL" clId="{A3EB8883-C789-47E0-A0EF-08CF85E52885}" dt="2024-01-09T20:25:00.923" v="4565" actId="478"/>
          <ac:spMkLst>
            <pc:docMk/>
            <pc:sldMk cId="0" sldId="262"/>
            <ac:spMk id="388" creationId="{00000000-0000-0000-0000-000000000000}"/>
          </ac:spMkLst>
        </pc:spChg>
        <pc:grpChg chg="del">
          <ac:chgData name="Rebecca McCarthy" userId="50a69202-c575-4845-8018-479c69384eaf" providerId="ADAL" clId="{A3EB8883-C789-47E0-A0EF-08CF85E52885}" dt="2024-01-09T20:25:05.353" v="4567" actId="478"/>
          <ac:grpSpMkLst>
            <pc:docMk/>
            <pc:sldMk cId="0" sldId="262"/>
            <ac:grpSpMk id="378" creationId="{00000000-0000-0000-0000-000000000000}"/>
          </ac:grpSpMkLst>
        </pc:grpChg>
        <pc:picChg chg="add mod">
          <ac:chgData name="Rebecca McCarthy" userId="50a69202-c575-4845-8018-479c69384eaf" providerId="ADAL" clId="{A3EB8883-C789-47E0-A0EF-08CF85E52885}" dt="2024-01-17T22:35:45.232" v="24617" actId="1076"/>
          <ac:picMkLst>
            <pc:docMk/>
            <pc:sldMk cId="0" sldId="262"/>
            <ac:picMk id="2" creationId="{2BEDEC64-CF17-B850-C38F-60039F258AE7}"/>
          </ac:picMkLst>
        </pc:picChg>
        <pc:picChg chg="add del mod">
          <ac:chgData name="Rebecca McCarthy" userId="50a69202-c575-4845-8018-479c69384eaf" providerId="ADAL" clId="{A3EB8883-C789-47E0-A0EF-08CF85E52885}" dt="2024-01-17T22:35:17.709" v="24614" actId="478"/>
          <ac:picMkLst>
            <pc:docMk/>
            <pc:sldMk cId="0" sldId="262"/>
            <ac:picMk id="4" creationId="{2EB58999-5318-5863-B457-E1ED0F95860C}"/>
          </ac:picMkLst>
        </pc:picChg>
        <pc:picChg chg="del">
          <ac:chgData name="Rebecca McCarthy" userId="50a69202-c575-4845-8018-479c69384eaf" providerId="ADAL" clId="{A3EB8883-C789-47E0-A0EF-08CF85E52885}" dt="2024-01-09T20:24:58.905" v="4564" actId="478"/>
          <ac:picMkLst>
            <pc:docMk/>
            <pc:sldMk cId="0" sldId="262"/>
            <ac:picMk id="377" creationId="{00000000-0000-0000-0000-000000000000}"/>
          </ac:picMkLst>
        </pc:picChg>
      </pc:sldChg>
      <pc:sldChg chg="modSp del replTag delTag modNotes">
        <pc:chgData name="Rebecca McCarthy" userId="50a69202-c575-4845-8018-479c69384eaf" providerId="ADAL" clId="{A3EB8883-C789-47E0-A0EF-08CF85E52885}" dt="2024-01-09T21:29:01.142" v="14909" actId="47"/>
        <pc:sldMkLst>
          <pc:docMk/>
          <pc:sldMk cId="0" sldId="263"/>
        </pc:sldMkLst>
        <pc:spChg chg="mod">
          <ac:chgData name="Rebecca McCarthy" userId="50a69202-c575-4845-8018-479c69384eaf" providerId="ADAL" clId="{A3EB8883-C789-47E0-A0EF-08CF85E52885}" dt="2024-01-09T18:31:12.408" v="1521"/>
          <ac:spMkLst>
            <pc:docMk/>
            <pc:sldMk cId="0" sldId="263"/>
            <ac:spMk id="393" creationId="{00000000-0000-0000-0000-000000000000}"/>
          </ac:spMkLst>
        </pc:spChg>
        <pc:spChg chg="mod">
          <ac:chgData name="Rebecca McCarthy" userId="50a69202-c575-4845-8018-479c69384eaf" providerId="ADAL" clId="{A3EB8883-C789-47E0-A0EF-08CF85E52885}" dt="2024-01-09T18:31:12.408" v="1521"/>
          <ac:spMkLst>
            <pc:docMk/>
            <pc:sldMk cId="0" sldId="263"/>
            <ac:spMk id="394" creationId="{00000000-0000-0000-0000-000000000000}"/>
          </ac:spMkLst>
        </pc:spChg>
      </pc:sldChg>
      <pc:sldChg chg="addSp delSp modSp mod ord modTransition modAnim replTag delTag modNotes modNotesTx">
        <pc:chgData name="Rebecca McCarthy" userId="50a69202-c575-4845-8018-479c69384eaf" providerId="ADAL" clId="{A3EB8883-C789-47E0-A0EF-08CF85E52885}" dt="2024-02-08T20:55:05.557" v="42251"/>
        <pc:sldMkLst>
          <pc:docMk/>
          <pc:sldMk cId="0" sldId="264"/>
        </pc:sldMkLst>
        <pc:spChg chg="add mod">
          <ac:chgData name="Rebecca McCarthy" userId="50a69202-c575-4845-8018-479c69384eaf" providerId="ADAL" clId="{A3EB8883-C789-47E0-A0EF-08CF85E52885}" dt="2024-01-09T20:38:42.046" v="5278" actId="14100"/>
          <ac:spMkLst>
            <pc:docMk/>
            <pc:sldMk cId="0" sldId="264"/>
            <ac:spMk id="3" creationId="{E2E74DCD-2544-9206-E703-2F577F746DE0}"/>
          </ac:spMkLst>
        </pc:spChg>
        <pc:spChg chg="del mod">
          <ac:chgData name="Rebecca McCarthy" userId="50a69202-c575-4845-8018-479c69384eaf" providerId="ADAL" clId="{A3EB8883-C789-47E0-A0EF-08CF85E52885}" dt="2024-01-09T20:08:03.917" v="3496" actId="478"/>
          <ac:spMkLst>
            <pc:docMk/>
            <pc:sldMk cId="0" sldId="264"/>
            <ac:spMk id="406" creationId="{00000000-0000-0000-0000-000000000000}"/>
          </ac:spMkLst>
        </pc:spChg>
        <pc:spChg chg="mod">
          <ac:chgData name="Rebecca McCarthy" userId="50a69202-c575-4845-8018-479c69384eaf" providerId="ADAL" clId="{A3EB8883-C789-47E0-A0EF-08CF85E52885}" dt="2024-01-09T20:43:19.660" v="6094" actId="20577"/>
          <ac:spMkLst>
            <pc:docMk/>
            <pc:sldMk cId="0" sldId="264"/>
            <ac:spMk id="407" creationId="{00000000-0000-0000-0000-000000000000}"/>
          </ac:spMkLst>
        </pc:spChg>
        <pc:spChg chg="mod">
          <ac:chgData name="Rebecca McCarthy" userId="50a69202-c575-4845-8018-479c69384eaf" providerId="ADAL" clId="{A3EB8883-C789-47E0-A0EF-08CF85E52885}" dt="2024-01-25T18:09:51.720" v="35148" actId="20577"/>
          <ac:spMkLst>
            <pc:docMk/>
            <pc:sldMk cId="0" sldId="264"/>
            <ac:spMk id="408" creationId="{00000000-0000-0000-0000-000000000000}"/>
          </ac:spMkLst>
        </pc:spChg>
        <pc:picChg chg="mod">
          <ac:chgData name="Rebecca McCarthy" userId="50a69202-c575-4845-8018-479c69384eaf" providerId="ADAL" clId="{A3EB8883-C789-47E0-A0EF-08CF85E52885}" dt="2024-01-09T21:28:23.478" v="8740" actId="1076"/>
          <ac:picMkLst>
            <pc:docMk/>
            <pc:sldMk cId="0" sldId="264"/>
            <ac:picMk id="4" creationId="{A96E427F-7E11-F4FC-7381-C2B4127EFF5D}"/>
          </ac:picMkLst>
        </pc:picChg>
        <pc:picChg chg="add mod">
          <ac:chgData name="Rebecca McCarthy" userId="50a69202-c575-4845-8018-479c69384eaf" providerId="ADAL" clId="{A3EB8883-C789-47E0-A0EF-08CF85E52885}" dt="2024-01-10T16:06:36.504" v="16019"/>
          <ac:picMkLst>
            <pc:docMk/>
            <pc:sldMk cId="0" sldId="264"/>
            <ac:picMk id="5" creationId="{5C5D0387-22AE-1F9E-34F5-0E8FE8E59774}"/>
          </ac:picMkLst>
        </pc:picChg>
        <pc:picChg chg="mod">
          <ac:chgData name="Rebecca McCarthy" userId="50a69202-c575-4845-8018-479c69384eaf" providerId="ADAL" clId="{A3EB8883-C789-47E0-A0EF-08CF85E52885}" dt="2024-01-09T20:09:40.602" v="3508" actId="14826"/>
          <ac:picMkLst>
            <pc:docMk/>
            <pc:sldMk cId="0" sldId="264"/>
            <ac:picMk id="409" creationId="{00000000-0000-0000-0000-000000000000}"/>
          </ac:picMkLst>
        </pc:picChg>
      </pc:sldChg>
      <pc:sldChg chg="modSp del replTag delTag modNotes modNotesTx">
        <pc:chgData name="Rebecca McCarthy" userId="50a69202-c575-4845-8018-479c69384eaf" providerId="ADAL" clId="{A3EB8883-C789-47E0-A0EF-08CF85E52885}" dt="2024-02-08T20:55:42.653" v="42273"/>
        <pc:sldMkLst>
          <pc:docMk/>
          <pc:sldMk cId="1908485045" sldId="265"/>
        </pc:sldMkLst>
        <pc:spChg chg="mod">
          <ac:chgData name="Rebecca McCarthy" userId="50a69202-c575-4845-8018-479c69384eaf" providerId="ADAL" clId="{A3EB8883-C789-47E0-A0EF-08CF85E52885}" dt="2024-01-10T15:07:39.246" v="15387" actId="20577"/>
          <ac:spMkLst>
            <pc:docMk/>
            <pc:sldMk cId="1908485045" sldId="265"/>
            <ac:spMk id="343" creationId="{00000000-0000-0000-0000-000000000000}"/>
          </ac:spMkLst>
        </pc:spChg>
        <pc:spChg chg="mod">
          <ac:chgData name="Rebecca McCarthy" userId="50a69202-c575-4845-8018-479c69384eaf" providerId="ADAL" clId="{A3EB8883-C789-47E0-A0EF-08CF85E52885}" dt="2024-01-10T15:07:43.557" v="15394" actId="20577"/>
          <ac:spMkLst>
            <pc:docMk/>
            <pc:sldMk cId="1908485045" sldId="265"/>
            <ac:spMk id="346" creationId="{00000000-0000-0000-0000-000000000000}"/>
          </ac:spMkLst>
        </pc:spChg>
        <pc:spChg chg="mod">
          <ac:chgData name="Rebecca McCarthy" userId="50a69202-c575-4845-8018-479c69384eaf" providerId="ADAL" clId="{A3EB8883-C789-47E0-A0EF-08CF85E52885}" dt="2024-01-09T18:31:12.408" v="1521"/>
          <ac:spMkLst>
            <pc:docMk/>
            <pc:sldMk cId="1908485045" sldId="265"/>
            <ac:spMk id="417" creationId="{00000000-0000-0000-0000-000000000000}"/>
          </ac:spMkLst>
        </pc:spChg>
        <pc:picChg chg="add del mod">
          <ac:chgData name="Rebecca McCarthy" userId="50a69202-c575-4845-8018-479c69384eaf" providerId="ADAL" clId="{A3EB8883-C789-47E0-A0EF-08CF85E52885}" dt="2024-01-10T15:09:44.579" v="15402" actId="478"/>
          <ac:picMkLst>
            <pc:docMk/>
            <pc:sldMk cId="1908485045" sldId="265"/>
            <ac:picMk id="2" creationId="{03C8E84B-D0D7-733F-0CB2-0EA3443870A5}"/>
          </ac:picMkLst>
        </pc:picChg>
        <pc:picChg chg="del">
          <ac:chgData name="Rebecca McCarthy" userId="50a69202-c575-4845-8018-479c69384eaf" providerId="ADAL" clId="{A3EB8883-C789-47E0-A0EF-08CF85E52885}" dt="2024-01-10T15:06:34.516" v="15295" actId="478"/>
          <ac:picMkLst>
            <pc:docMk/>
            <pc:sldMk cId="1908485045" sldId="265"/>
            <ac:picMk id="4" creationId="{85738CBE-DA6B-0002-912F-B2A51D508DF1}"/>
          </ac:picMkLst>
        </pc:picChg>
        <pc:picChg chg="add mod">
          <ac:chgData name="Rebecca McCarthy" userId="50a69202-c575-4845-8018-479c69384eaf" providerId="ADAL" clId="{A3EB8883-C789-47E0-A0EF-08CF85E52885}" dt="2024-01-10T16:06:42.781" v="16026"/>
          <ac:picMkLst>
            <pc:docMk/>
            <pc:sldMk cId="1908485045" sldId="265"/>
            <ac:picMk id="5" creationId="{6401A420-9A91-C0E3-F5BF-63275535DCC9}"/>
          </ac:picMkLst>
        </pc:picChg>
        <pc:picChg chg="mod">
          <ac:chgData name="Rebecca McCarthy" userId="50a69202-c575-4845-8018-479c69384eaf" providerId="ADAL" clId="{A3EB8883-C789-47E0-A0EF-08CF85E52885}" dt="2024-01-10T15:10:05.460" v="15405" actId="1366"/>
          <ac:picMkLst>
            <pc:docMk/>
            <pc:sldMk cId="1908485045" sldId="265"/>
            <ac:picMk id="344" creationId="{00000000-0000-0000-0000-000000000000}"/>
          </ac:picMkLst>
        </pc:picChg>
        <pc:picChg chg="mod">
          <ac:chgData name="Rebecca McCarthy" userId="50a69202-c575-4845-8018-479c69384eaf" providerId="ADAL" clId="{A3EB8883-C789-47E0-A0EF-08CF85E52885}" dt="2024-01-10T15:10:15.062" v="15407"/>
          <ac:picMkLst>
            <pc:docMk/>
            <pc:sldMk cId="1908485045" sldId="265"/>
            <ac:picMk id="345" creationId="{00000000-0000-0000-0000-000000000000}"/>
          </ac:picMkLst>
        </pc:picChg>
      </pc:sldChg>
      <pc:sldChg chg="addSp delSp modSp add mod ord delAnim modAnim replTag delTag modNotesTx">
        <pc:chgData name="Rebecca McCarthy" userId="50a69202-c575-4845-8018-479c69384eaf" providerId="ADAL" clId="{A3EB8883-C789-47E0-A0EF-08CF85E52885}" dt="2024-02-08T20:58:34.627" v="42393"/>
        <pc:sldMkLst>
          <pc:docMk/>
          <pc:sldMk cId="503136557" sldId="266"/>
        </pc:sldMkLst>
        <pc:spChg chg="mod">
          <ac:chgData name="Rebecca McCarthy" userId="50a69202-c575-4845-8018-479c69384eaf" providerId="ADAL" clId="{A3EB8883-C789-47E0-A0EF-08CF85E52885}" dt="2024-01-10T15:23:14.135" v="15791" actId="20577"/>
          <ac:spMkLst>
            <pc:docMk/>
            <pc:sldMk cId="503136557" sldId="266"/>
            <ac:spMk id="2" creationId="{4E687BEC-5043-AF5D-85A2-92BC774B11FD}"/>
          </ac:spMkLst>
        </pc:spChg>
        <pc:spChg chg="add del mod">
          <ac:chgData name="Rebecca McCarthy" userId="50a69202-c575-4845-8018-479c69384eaf" providerId="ADAL" clId="{A3EB8883-C789-47E0-A0EF-08CF85E52885}" dt="2024-01-10T15:13:09.580" v="15631" actId="478"/>
          <ac:spMkLst>
            <pc:docMk/>
            <pc:sldMk cId="503136557" sldId="266"/>
            <ac:spMk id="9" creationId="{8B93F7DF-0483-5EED-FE07-14A881B7F115}"/>
          </ac:spMkLst>
        </pc:spChg>
        <pc:spChg chg="add mod">
          <ac:chgData name="Rebecca McCarthy" userId="50a69202-c575-4845-8018-479c69384eaf" providerId="ADAL" clId="{A3EB8883-C789-47E0-A0EF-08CF85E52885}" dt="2024-01-10T15:28:48.334" v="15945" actId="164"/>
          <ac:spMkLst>
            <pc:docMk/>
            <pc:sldMk cId="503136557" sldId="266"/>
            <ac:spMk id="11" creationId="{CED45800-F986-D6B2-B456-3A55F22E7249}"/>
          </ac:spMkLst>
        </pc:spChg>
        <pc:spChg chg="add mod ord">
          <ac:chgData name="Rebecca McCarthy" userId="50a69202-c575-4845-8018-479c69384eaf" providerId="ADAL" clId="{A3EB8883-C789-47E0-A0EF-08CF85E52885}" dt="2024-01-10T15:26:36.481" v="15932" actId="167"/>
          <ac:spMkLst>
            <pc:docMk/>
            <pc:sldMk cId="503136557" sldId="266"/>
            <ac:spMk id="13" creationId="{F8743DD1-88C3-6FD2-D353-4A57DFB837DF}"/>
          </ac:spMkLst>
        </pc:spChg>
        <pc:spChg chg="mod">
          <ac:chgData name="Rebecca McCarthy" userId="50a69202-c575-4845-8018-479c69384eaf" providerId="ADAL" clId="{A3EB8883-C789-47E0-A0EF-08CF85E52885}" dt="2024-01-10T15:21:30.811" v="15692" actId="20577"/>
          <ac:spMkLst>
            <pc:docMk/>
            <pc:sldMk cId="503136557" sldId="266"/>
            <ac:spMk id="352" creationId="{00000000-0000-0000-0000-000000000000}"/>
          </ac:spMkLst>
        </pc:spChg>
        <pc:spChg chg="mod">
          <ac:chgData name="Rebecca McCarthy" userId="50a69202-c575-4845-8018-479c69384eaf" providerId="ADAL" clId="{A3EB8883-C789-47E0-A0EF-08CF85E52885}" dt="2024-01-10T15:11:14.274" v="15428" actId="20577"/>
          <ac:spMkLst>
            <pc:docMk/>
            <pc:sldMk cId="503136557" sldId="266"/>
            <ac:spMk id="353" creationId="{00000000-0000-0000-0000-000000000000}"/>
          </ac:spMkLst>
        </pc:spChg>
        <pc:spChg chg="del">
          <ac:chgData name="Rebecca McCarthy" userId="50a69202-c575-4845-8018-479c69384eaf" providerId="ADAL" clId="{A3EB8883-C789-47E0-A0EF-08CF85E52885}" dt="2024-01-10T15:12:38.130" v="15614" actId="478"/>
          <ac:spMkLst>
            <pc:docMk/>
            <pc:sldMk cId="503136557" sldId="266"/>
            <ac:spMk id="356" creationId="{00000000-0000-0000-0000-000000000000}"/>
          </ac:spMkLst>
        </pc:spChg>
        <pc:spChg chg="del">
          <ac:chgData name="Rebecca McCarthy" userId="50a69202-c575-4845-8018-479c69384eaf" providerId="ADAL" clId="{A3EB8883-C789-47E0-A0EF-08CF85E52885}" dt="2024-01-10T15:12:40.255" v="15616" actId="478"/>
          <ac:spMkLst>
            <pc:docMk/>
            <pc:sldMk cId="503136557" sldId="266"/>
            <ac:spMk id="358" creationId="{00000000-0000-0000-0000-000000000000}"/>
          </ac:spMkLst>
        </pc:spChg>
        <pc:spChg chg="del">
          <ac:chgData name="Rebecca McCarthy" userId="50a69202-c575-4845-8018-479c69384eaf" providerId="ADAL" clId="{A3EB8883-C789-47E0-A0EF-08CF85E52885}" dt="2024-01-10T15:12:42.054" v="15618" actId="478"/>
          <ac:spMkLst>
            <pc:docMk/>
            <pc:sldMk cId="503136557" sldId="266"/>
            <ac:spMk id="359"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28"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39"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40"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41"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42"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43"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44"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45" creationId="{00000000-0000-0000-0000-000000000000}"/>
          </ac:spMkLst>
        </pc:spChg>
        <pc:spChg chg="mod">
          <ac:chgData name="Rebecca McCarthy" userId="50a69202-c575-4845-8018-479c69384eaf" providerId="ADAL" clId="{A3EB8883-C789-47E0-A0EF-08CF85E52885}" dt="2024-01-09T18:31:12.408" v="1521"/>
          <ac:spMkLst>
            <pc:docMk/>
            <pc:sldMk cId="503136557" sldId="266"/>
            <ac:spMk id="446" creationId="{00000000-0000-0000-0000-000000000000}"/>
          </ac:spMkLst>
        </pc:spChg>
        <pc:grpChg chg="add mod">
          <ac:chgData name="Rebecca McCarthy" userId="50a69202-c575-4845-8018-479c69384eaf" providerId="ADAL" clId="{A3EB8883-C789-47E0-A0EF-08CF85E52885}" dt="2024-01-10T15:28:48.334" v="15945" actId="164"/>
          <ac:grpSpMkLst>
            <pc:docMk/>
            <pc:sldMk cId="503136557" sldId="266"/>
            <ac:grpSpMk id="14" creationId="{F46FC859-3DBA-1B7F-6A7E-5B7FF133AA68}"/>
          </ac:grpSpMkLst>
        </pc:grpChg>
        <pc:picChg chg="del">
          <ac:chgData name="Rebecca McCarthy" userId="50a69202-c575-4845-8018-479c69384eaf" providerId="ADAL" clId="{A3EB8883-C789-47E0-A0EF-08CF85E52885}" dt="2024-01-10T15:11:38.466" v="15439" actId="478"/>
          <ac:picMkLst>
            <pc:docMk/>
            <pc:sldMk cId="503136557" sldId="266"/>
            <ac:picMk id="8" creationId="{B3327FAE-4691-0524-8BA0-5E0946F13E63}"/>
          </ac:picMkLst>
        </pc:picChg>
        <pc:picChg chg="add mod">
          <ac:chgData name="Rebecca McCarthy" userId="50a69202-c575-4845-8018-479c69384eaf" providerId="ADAL" clId="{A3EB8883-C789-47E0-A0EF-08CF85E52885}" dt="2024-01-10T15:28:48.334" v="15945" actId="164"/>
          <ac:picMkLst>
            <pc:docMk/>
            <pc:sldMk cId="503136557" sldId="266"/>
            <ac:picMk id="10" creationId="{5D5750EE-59C7-F0BA-5B9B-D956E256CBCE}"/>
          </ac:picMkLst>
        </pc:picChg>
        <pc:picChg chg="add mod ord">
          <ac:chgData name="Rebecca McCarthy" userId="50a69202-c575-4845-8018-479c69384eaf" providerId="ADAL" clId="{A3EB8883-C789-47E0-A0EF-08CF85E52885}" dt="2024-01-10T15:27:36.925" v="15933" actId="14826"/>
          <ac:picMkLst>
            <pc:docMk/>
            <pc:sldMk cId="503136557" sldId="266"/>
            <ac:picMk id="12" creationId="{B7761E4D-D35B-15CD-357A-22042765F117}"/>
          </ac:picMkLst>
        </pc:picChg>
        <pc:picChg chg="del">
          <ac:chgData name="Rebecca McCarthy" userId="50a69202-c575-4845-8018-479c69384eaf" providerId="ADAL" clId="{A3EB8883-C789-47E0-A0EF-08CF85E52885}" dt="2024-01-10T15:12:36.802" v="15613" actId="478"/>
          <ac:picMkLst>
            <pc:docMk/>
            <pc:sldMk cId="503136557" sldId="266"/>
            <ac:picMk id="355" creationId="{00000000-0000-0000-0000-000000000000}"/>
          </ac:picMkLst>
        </pc:picChg>
        <pc:picChg chg="del">
          <ac:chgData name="Rebecca McCarthy" userId="50a69202-c575-4845-8018-479c69384eaf" providerId="ADAL" clId="{A3EB8883-C789-47E0-A0EF-08CF85E52885}" dt="2024-01-10T15:12:40.771" v="15617" actId="478"/>
          <ac:picMkLst>
            <pc:docMk/>
            <pc:sldMk cId="503136557" sldId="266"/>
            <ac:picMk id="357" creationId="{00000000-0000-0000-0000-000000000000}"/>
          </ac:picMkLst>
        </pc:picChg>
        <pc:picChg chg="del">
          <ac:chgData name="Rebecca McCarthy" userId="50a69202-c575-4845-8018-479c69384eaf" providerId="ADAL" clId="{A3EB8883-C789-47E0-A0EF-08CF85E52885}" dt="2024-01-10T15:12:39.132" v="15615" actId="478"/>
          <ac:picMkLst>
            <pc:docMk/>
            <pc:sldMk cId="503136557" sldId="266"/>
            <ac:picMk id="360" creationId="{00000000-0000-0000-0000-000000000000}"/>
          </ac:picMkLst>
        </pc:picChg>
      </pc:sldChg>
      <pc:sldChg chg="addSp delSp modSp add mod ord replTag delTag modNotesTx">
        <pc:chgData name="Rebecca McCarthy" userId="50a69202-c575-4845-8018-479c69384eaf" providerId="ADAL" clId="{A3EB8883-C789-47E0-A0EF-08CF85E52885}" dt="2024-02-08T21:32:26.082" v="44685" actId="20577"/>
        <pc:sldMkLst>
          <pc:docMk/>
          <pc:sldMk cId="2273486861" sldId="267"/>
        </pc:sldMkLst>
        <pc:spChg chg="mod">
          <ac:chgData name="Rebecca McCarthy" userId="50a69202-c575-4845-8018-479c69384eaf" providerId="ADAL" clId="{A3EB8883-C789-47E0-A0EF-08CF85E52885}" dt="2024-01-17T20:45:46.045" v="23553" actId="1076"/>
          <ac:spMkLst>
            <pc:docMk/>
            <pc:sldMk cId="2273486861" sldId="267"/>
            <ac:spMk id="3" creationId="{E2E74DCD-2544-9206-E703-2F577F746DE0}"/>
          </ac:spMkLst>
        </pc:spChg>
        <pc:spChg chg="mod">
          <ac:chgData name="Rebecca McCarthy" userId="50a69202-c575-4845-8018-479c69384eaf" providerId="ADAL" clId="{A3EB8883-C789-47E0-A0EF-08CF85E52885}" dt="2024-02-08T21:32:26.082" v="44685" actId="20577"/>
          <ac:spMkLst>
            <pc:docMk/>
            <pc:sldMk cId="2273486861" sldId="267"/>
            <ac:spMk id="407" creationId="{00000000-0000-0000-0000-000000000000}"/>
          </ac:spMkLst>
        </pc:spChg>
        <pc:spChg chg="mod">
          <ac:chgData name="Rebecca McCarthy" userId="50a69202-c575-4845-8018-479c69384eaf" providerId="ADAL" clId="{A3EB8883-C789-47E0-A0EF-08CF85E52885}" dt="2024-01-10T15:30:22.972" v="15985" actId="20577"/>
          <ac:spMkLst>
            <pc:docMk/>
            <pc:sldMk cId="2273486861" sldId="267"/>
            <ac:spMk id="408" creationId="{00000000-0000-0000-0000-000000000000}"/>
          </ac:spMkLst>
        </pc:spChg>
        <pc:spChg chg="mod">
          <ac:chgData name="Rebecca McCarthy" userId="50a69202-c575-4845-8018-479c69384eaf" providerId="ADAL" clId="{A3EB8883-C789-47E0-A0EF-08CF85E52885}" dt="2024-01-17T20:46:04.198" v="23560" actId="1076"/>
          <ac:spMkLst>
            <pc:docMk/>
            <pc:sldMk cId="2273486861" sldId="267"/>
            <ac:spMk id="410" creationId="{00000000-0000-0000-0000-000000000000}"/>
          </ac:spMkLst>
        </pc:spChg>
        <pc:spChg chg="mod">
          <ac:chgData name="Rebecca McCarthy" userId="50a69202-c575-4845-8018-479c69384eaf" providerId="ADAL" clId="{A3EB8883-C789-47E0-A0EF-08CF85E52885}" dt="2024-01-17T20:45:55.915" v="23558" actId="1076"/>
          <ac:spMkLst>
            <pc:docMk/>
            <pc:sldMk cId="2273486861" sldId="267"/>
            <ac:spMk id="411"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54"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55"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56"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57"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58"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59"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60"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61" creationId="{00000000-0000-0000-0000-000000000000}"/>
          </ac:spMkLst>
        </pc:spChg>
        <pc:spChg chg="mod">
          <ac:chgData name="Rebecca McCarthy" userId="50a69202-c575-4845-8018-479c69384eaf" providerId="ADAL" clId="{A3EB8883-C789-47E0-A0EF-08CF85E52885}" dt="2024-01-09T18:31:12.408" v="1521"/>
          <ac:spMkLst>
            <pc:docMk/>
            <pc:sldMk cId="2273486861" sldId="267"/>
            <ac:spMk id="462" creationId="{00000000-0000-0000-0000-000000000000}"/>
          </ac:spMkLst>
        </pc:spChg>
        <pc:picChg chg="add del mod">
          <ac:chgData name="Rebecca McCarthy" userId="50a69202-c575-4845-8018-479c69384eaf" providerId="ADAL" clId="{A3EB8883-C789-47E0-A0EF-08CF85E52885}" dt="2024-02-08T18:16:16.050" v="41334" actId="478"/>
          <ac:picMkLst>
            <pc:docMk/>
            <pc:sldMk cId="2273486861" sldId="267"/>
            <ac:picMk id="2" creationId="{951388C6-F7AE-D775-E139-880F293437D6}"/>
          </ac:picMkLst>
        </pc:picChg>
        <pc:picChg chg="del">
          <ac:chgData name="Rebecca McCarthy" userId="50a69202-c575-4845-8018-479c69384eaf" providerId="ADAL" clId="{A3EB8883-C789-47E0-A0EF-08CF85E52885}" dt="2024-01-17T20:42:22.936" v="23391" actId="478"/>
          <ac:picMkLst>
            <pc:docMk/>
            <pc:sldMk cId="2273486861" sldId="267"/>
            <ac:picMk id="4" creationId="{A96E427F-7E11-F4FC-7381-C2B4127EFF5D}"/>
          </ac:picMkLst>
        </pc:picChg>
        <pc:picChg chg="mod">
          <ac:chgData name="Rebecca McCarthy" userId="50a69202-c575-4845-8018-479c69384eaf" providerId="ADAL" clId="{A3EB8883-C789-47E0-A0EF-08CF85E52885}" dt="2024-01-17T20:46:37.395" v="23565" actId="14826"/>
          <ac:picMkLst>
            <pc:docMk/>
            <pc:sldMk cId="2273486861" sldId="267"/>
            <ac:picMk id="409" creationId="{00000000-0000-0000-0000-000000000000}"/>
          </ac:picMkLst>
        </pc:picChg>
        <pc:picChg chg="mod">
          <ac:chgData name="Rebecca McCarthy" userId="50a69202-c575-4845-8018-479c69384eaf" providerId="ADAL" clId="{A3EB8883-C789-47E0-A0EF-08CF85E52885}" dt="2024-01-17T20:46:18.523" v="23564" actId="1076"/>
          <ac:picMkLst>
            <pc:docMk/>
            <pc:sldMk cId="2273486861" sldId="267"/>
            <ac:picMk id="412" creationId="{00000000-0000-0000-0000-000000000000}"/>
          </ac:picMkLst>
        </pc:picChg>
      </pc:sldChg>
      <pc:sldChg chg="addSp delSp modSp add mod ord modTransition delAnim modAnim replTag delTag modNotesTx">
        <pc:chgData name="Rebecca McCarthy" userId="50a69202-c575-4845-8018-479c69384eaf" providerId="ADAL" clId="{A3EB8883-C789-47E0-A0EF-08CF85E52885}" dt="2024-02-01T14:56:29.171" v="38034"/>
        <pc:sldMkLst>
          <pc:docMk/>
          <pc:sldMk cId="3182436980" sldId="268"/>
        </pc:sldMkLst>
        <pc:spChg chg="mod">
          <ac:chgData name="Rebecca McCarthy" userId="50a69202-c575-4845-8018-479c69384eaf" providerId="ADAL" clId="{A3EB8883-C789-47E0-A0EF-08CF85E52885}" dt="2024-01-12T16:46:50.468" v="20963" actId="20577"/>
          <ac:spMkLst>
            <pc:docMk/>
            <pc:sldMk cId="3182436980" sldId="268"/>
            <ac:spMk id="376" creationId="{00000000-0000-0000-0000-000000000000}"/>
          </ac:spMkLst>
        </pc:spChg>
        <pc:spChg chg="mod">
          <ac:chgData name="Rebecca McCarthy" userId="50a69202-c575-4845-8018-479c69384eaf" providerId="ADAL" clId="{A3EB8883-C789-47E0-A0EF-08CF85E52885}" dt="2024-01-09T18:31:12.408" v="1521"/>
          <ac:spMkLst>
            <pc:docMk/>
            <pc:sldMk cId="3182436980" sldId="268"/>
            <ac:spMk id="482" creationId="{00000000-0000-0000-0000-000000000000}"/>
          </ac:spMkLst>
        </pc:spChg>
        <pc:spChg chg="mod">
          <ac:chgData name="Rebecca McCarthy" userId="50a69202-c575-4845-8018-479c69384eaf" providerId="ADAL" clId="{A3EB8883-C789-47E0-A0EF-08CF85E52885}" dt="2024-01-09T18:31:12.408" v="1521"/>
          <ac:spMkLst>
            <pc:docMk/>
            <pc:sldMk cId="3182436980" sldId="268"/>
            <ac:spMk id="483" creationId="{00000000-0000-0000-0000-000000000000}"/>
          </ac:spMkLst>
        </pc:spChg>
        <pc:spChg chg="mod">
          <ac:chgData name="Rebecca McCarthy" userId="50a69202-c575-4845-8018-479c69384eaf" providerId="ADAL" clId="{A3EB8883-C789-47E0-A0EF-08CF85E52885}" dt="2024-01-09T18:31:12.408" v="1521"/>
          <ac:spMkLst>
            <pc:docMk/>
            <pc:sldMk cId="3182436980" sldId="268"/>
            <ac:spMk id="484" creationId="{00000000-0000-0000-0000-000000000000}"/>
          </ac:spMkLst>
        </pc:spChg>
        <pc:picChg chg="add mod">
          <ac:chgData name="Rebecca McCarthy" userId="50a69202-c575-4845-8018-479c69384eaf" providerId="ADAL" clId="{A3EB8883-C789-47E0-A0EF-08CF85E52885}" dt="2024-01-10T17:54:36.364" v="16713" actId="1076"/>
          <ac:picMkLst>
            <pc:docMk/>
            <pc:sldMk cId="3182436980" sldId="268"/>
            <ac:picMk id="2" creationId="{5DA985E2-2707-CB6F-E617-2F406A4CC84E}"/>
          </ac:picMkLst>
        </pc:picChg>
        <pc:picChg chg="del">
          <ac:chgData name="Rebecca McCarthy" userId="50a69202-c575-4845-8018-479c69384eaf" providerId="ADAL" clId="{A3EB8883-C789-47E0-A0EF-08CF85E52885}" dt="2024-01-10T16:37:33.712" v="16546" actId="478"/>
          <ac:picMkLst>
            <pc:docMk/>
            <pc:sldMk cId="3182436980" sldId="268"/>
            <ac:picMk id="4" creationId="{2EB58999-5318-5863-B457-E1ED0F95860C}"/>
          </ac:picMkLst>
        </pc:picChg>
      </pc:sldChg>
      <pc:sldChg chg="modSp add del ord replTag delTag modNotes">
        <pc:chgData name="Rebecca McCarthy" userId="50a69202-c575-4845-8018-479c69384eaf" providerId="ADAL" clId="{A3EB8883-C789-47E0-A0EF-08CF85E52885}" dt="2024-02-08T20:56:20.530" v="42329"/>
        <pc:sldMkLst>
          <pc:docMk/>
          <pc:sldMk cId="342468054" sldId="269"/>
        </pc:sldMkLst>
        <pc:spChg chg="mod">
          <ac:chgData name="Rebecca McCarthy" userId="50a69202-c575-4845-8018-479c69384eaf" providerId="ADAL" clId="{A3EB8883-C789-47E0-A0EF-08CF85E52885}" dt="2024-01-10T16:17:59.719" v="16171" actId="20577"/>
          <ac:spMkLst>
            <pc:docMk/>
            <pc:sldMk cId="342468054" sldId="269"/>
            <ac:spMk id="343" creationId="{00000000-0000-0000-0000-000000000000}"/>
          </ac:spMkLst>
        </pc:spChg>
        <pc:spChg chg="mod">
          <ac:chgData name="Rebecca McCarthy" userId="50a69202-c575-4845-8018-479c69384eaf" providerId="ADAL" clId="{A3EB8883-C789-47E0-A0EF-08CF85E52885}" dt="2024-01-10T16:17:56.909" v="16169" actId="20577"/>
          <ac:spMkLst>
            <pc:docMk/>
            <pc:sldMk cId="342468054" sldId="269"/>
            <ac:spMk id="346" creationId="{00000000-0000-0000-0000-000000000000}"/>
          </ac:spMkLst>
        </pc:spChg>
        <pc:spChg chg="mod">
          <ac:chgData name="Rebecca McCarthy" userId="50a69202-c575-4845-8018-479c69384eaf" providerId="ADAL" clId="{A3EB8883-C789-47E0-A0EF-08CF85E52885}" dt="2024-01-09T18:31:12.408" v="1521"/>
          <ac:spMkLst>
            <pc:docMk/>
            <pc:sldMk cId="342468054" sldId="269"/>
            <ac:spMk id="499" creationId="{00000000-0000-0000-0000-000000000000}"/>
          </ac:spMkLst>
        </pc:spChg>
        <pc:spChg chg="mod">
          <ac:chgData name="Rebecca McCarthy" userId="50a69202-c575-4845-8018-479c69384eaf" providerId="ADAL" clId="{A3EB8883-C789-47E0-A0EF-08CF85E52885}" dt="2024-01-09T18:31:12.408" v="1521"/>
          <ac:spMkLst>
            <pc:docMk/>
            <pc:sldMk cId="342468054" sldId="269"/>
            <ac:spMk id="500" creationId="{00000000-0000-0000-0000-000000000000}"/>
          </ac:spMkLst>
        </pc:spChg>
        <pc:spChg chg="mod">
          <ac:chgData name="Rebecca McCarthy" userId="50a69202-c575-4845-8018-479c69384eaf" providerId="ADAL" clId="{A3EB8883-C789-47E0-A0EF-08CF85E52885}" dt="2024-01-09T18:31:12.408" v="1521"/>
          <ac:spMkLst>
            <pc:docMk/>
            <pc:sldMk cId="342468054" sldId="269"/>
            <ac:spMk id="501" creationId="{00000000-0000-0000-0000-000000000000}"/>
          </ac:spMkLst>
        </pc:spChg>
        <pc:spChg chg="mod">
          <ac:chgData name="Rebecca McCarthy" userId="50a69202-c575-4845-8018-479c69384eaf" providerId="ADAL" clId="{A3EB8883-C789-47E0-A0EF-08CF85E52885}" dt="2024-01-09T18:31:12.408" v="1521"/>
          <ac:spMkLst>
            <pc:docMk/>
            <pc:sldMk cId="342468054" sldId="269"/>
            <ac:spMk id="502" creationId="{00000000-0000-0000-0000-000000000000}"/>
          </ac:spMkLst>
        </pc:spChg>
        <pc:spChg chg="mod">
          <ac:chgData name="Rebecca McCarthy" userId="50a69202-c575-4845-8018-479c69384eaf" providerId="ADAL" clId="{A3EB8883-C789-47E0-A0EF-08CF85E52885}" dt="2024-01-09T18:31:12.408" v="1521"/>
          <ac:spMkLst>
            <pc:docMk/>
            <pc:sldMk cId="342468054" sldId="269"/>
            <ac:spMk id="503" creationId="{00000000-0000-0000-0000-000000000000}"/>
          </ac:spMkLst>
        </pc:spChg>
        <pc:spChg chg="mod">
          <ac:chgData name="Rebecca McCarthy" userId="50a69202-c575-4845-8018-479c69384eaf" providerId="ADAL" clId="{A3EB8883-C789-47E0-A0EF-08CF85E52885}" dt="2024-01-09T18:31:12.408" v="1521"/>
          <ac:spMkLst>
            <pc:docMk/>
            <pc:sldMk cId="342468054" sldId="269"/>
            <ac:spMk id="504" creationId="{00000000-0000-0000-0000-000000000000}"/>
          </ac:spMkLst>
        </pc:spChg>
        <pc:spChg chg="mod">
          <ac:chgData name="Rebecca McCarthy" userId="50a69202-c575-4845-8018-479c69384eaf" providerId="ADAL" clId="{A3EB8883-C789-47E0-A0EF-08CF85E52885}" dt="2024-01-09T18:31:12.408" v="1521"/>
          <ac:spMkLst>
            <pc:docMk/>
            <pc:sldMk cId="342468054" sldId="269"/>
            <ac:spMk id="505" creationId="{00000000-0000-0000-0000-000000000000}"/>
          </ac:spMkLst>
        </pc:spChg>
      </pc:sldChg>
      <pc:sldChg chg="addSp delSp modSp add mod delAnim modAnim replTag delTag modNotesTx">
        <pc:chgData name="Rebecca McCarthy" userId="50a69202-c575-4845-8018-479c69384eaf" providerId="ADAL" clId="{A3EB8883-C789-47E0-A0EF-08CF85E52885}" dt="2024-02-08T20:58:33.161" v="42391"/>
        <pc:sldMkLst>
          <pc:docMk/>
          <pc:sldMk cId="98554563" sldId="270"/>
        </pc:sldMkLst>
        <pc:spChg chg="add mod">
          <ac:chgData name="Rebecca McCarthy" userId="50a69202-c575-4845-8018-479c69384eaf" providerId="ADAL" clId="{A3EB8883-C789-47E0-A0EF-08CF85E52885}" dt="2024-01-10T16:22:15.380" v="16319" actId="1076"/>
          <ac:spMkLst>
            <pc:docMk/>
            <pc:sldMk cId="98554563" sldId="270"/>
            <ac:spMk id="2" creationId="{0D07E1A6-DC10-1A7A-E81A-599DA980DEDC}"/>
          </ac:spMkLst>
        </pc:spChg>
        <pc:spChg chg="add mod">
          <ac:chgData name="Rebecca McCarthy" userId="50a69202-c575-4845-8018-479c69384eaf" providerId="ADAL" clId="{A3EB8883-C789-47E0-A0EF-08CF85E52885}" dt="2024-02-08T17:38:36.612" v="39908" actId="20577"/>
          <ac:spMkLst>
            <pc:docMk/>
            <pc:sldMk cId="98554563" sldId="270"/>
            <ac:spMk id="7" creationId="{363F9C20-ADF9-4B7D-3696-39E80750FAED}"/>
          </ac:spMkLst>
        </pc:spChg>
        <pc:spChg chg="add mod">
          <ac:chgData name="Rebecca McCarthy" userId="50a69202-c575-4845-8018-479c69384eaf" providerId="ADAL" clId="{A3EB8883-C789-47E0-A0EF-08CF85E52885}" dt="2024-02-08T17:44:50.827" v="40282" actId="1035"/>
          <ac:spMkLst>
            <pc:docMk/>
            <pc:sldMk cId="98554563" sldId="270"/>
            <ac:spMk id="8" creationId="{EEB84D32-A586-CF32-B334-FCDEDC2B7626}"/>
          </ac:spMkLst>
        </pc:spChg>
        <pc:spChg chg="add mod">
          <ac:chgData name="Rebecca McCarthy" userId="50a69202-c575-4845-8018-479c69384eaf" providerId="ADAL" clId="{A3EB8883-C789-47E0-A0EF-08CF85E52885}" dt="2024-02-08T17:39:47.251" v="39976" actId="20577"/>
          <ac:spMkLst>
            <pc:docMk/>
            <pc:sldMk cId="98554563" sldId="270"/>
            <ac:spMk id="9" creationId="{96679299-C2D0-90C3-8C41-C1572D930E2C}"/>
          </ac:spMkLst>
        </pc:spChg>
        <pc:spChg chg="mod">
          <ac:chgData name="Rebecca McCarthy" userId="50a69202-c575-4845-8018-479c69384eaf" providerId="ADAL" clId="{A3EB8883-C789-47E0-A0EF-08CF85E52885}" dt="2024-01-09T18:31:12.408" v="1521"/>
          <ac:spMkLst>
            <pc:docMk/>
            <pc:sldMk cId="98554563" sldId="270"/>
            <ac:spMk id="529" creationId="{00000000-0000-0000-0000-000000000000}"/>
          </ac:spMkLst>
        </pc:spChg>
        <pc:spChg chg="mod">
          <ac:chgData name="Rebecca McCarthy" userId="50a69202-c575-4845-8018-479c69384eaf" providerId="ADAL" clId="{A3EB8883-C789-47E0-A0EF-08CF85E52885}" dt="2024-01-09T18:31:12.408" v="1521"/>
          <ac:spMkLst>
            <pc:docMk/>
            <pc:sldMk cId="98554563" sldId="270"/>
            <ac:spMk id="530" creationId="{00000000-0000-0000-0000-000000000000}"/>
          </ac:spMkLst>
        </pc:spChg>
        <pc:spChg chg="mod">
          <ac:chgData name="Rebecca McCarthy" userId="50a69202-c575-4845-8018-479c69384eaf" providerId="ADAL" clId="{A3EB8883-C789-47E0-A0EF-08CF85E52885}" dt="2024-01-09T18:31:12.408" v="1521"/>
          <ac:spMkLst>
            <pc:docMk/>
            <pc:sldMk cId="98554563" sldId="270"/>
            <ac:spMk id="531" creationId="{00000000-0000-0000-0000-000000000000}"/>
          </ac:spMkLst>
        </pc:spChg>
        <pc:spChg chg="mod">
          <ac:chgData name="Rebecca McCarthy" userId="50a69202-c575-4845-8018-479c69384eaf" providerId="ADAL" clId="{A3EB8883-C789-47E0-A0EF-08CF85E52885}" dt="2024-01-09T18:31:12.408" v="1521"/>
          <ac:spMkLst>
            <pc:docMk/>
            <pc:sldMk cId="98554563" sldId="270"/>
            <ac:spMk id="532" creationId="{00000000-0000-0000-0000-000000000000}"/>
          </ac:spMkLst>
        </pc:spChg>
        <pc:spChg chg="mod">
          <ac:chgData name="Rebecca McCarthy" userId="50a69202-c575-4845-8018-479c69384eaf" providerId="ADAL" clId="{A3EB8883-C789-47E0-A0EF-08CF85E52885}" dt="2024-01-09T18:31:12.408" v="1521"/>
          <ac:spMkLst>
            <pc:docMk/>
            <pc:sldMk cId="98554563" sldId="270"/>
            <ac:spMk id="533" creationId="{00000000-0000-0000-0000-000000000000}"/>
          </ac:spMkLst>
        </pc:spChg>
        <pc:spChg chg="mod">
          <ac:chgData name="Rebecca McCarthy" userId="50a69202-c575-4845-8018-479c69384eaf" providerId="ADAL" clId="{A3EB8883-C789-47E0-A0EF-08CF85E52885}" dt="2024-01-09T18:31:12.408" v="1521"/>
          <ac:spMkLst>
            <pc:docMk/>
            <pc:sldMk cId="98554563" sldId="270"/>
            <ac:spMk id="534" creationId="{00000000-0000-0000-0000-000000000000}"/>
          </ac:spMkLst>
        </pc:spChg>
        <pc:spChg chg="mod">
          <ac:chgData name="Rebecca McCarthy" userId="50a69202-c575-4845-8018-479c69384eaf" providerId="ADAL" clId="{A3EB8883-C789-47E0-A0EF-08CF85E52885}" dt="2024-01-09T18:31:12.408" v="1521"/>
          <ac:spMkLst>
            <pc:docMk/>
            <pc:sldMk cId="98554563" sldId="270"/>
            <ac:spMk id="535" creationId="{00000000-0000-0000-0000-000000000000}"/>
          </ac:spMkLst>
        </pc:spChg>
        <pc:picChg chg="add mod">
          <ac:chgData name="Rebecca McCarthy" userId="50a69202-c575-4845-8018-479c69384eaf" providerId="ADAL" clId="{A3EB8883-C789-47E0-A0EF-08CF85E52885}" dt="2024-01-10T16:30:51.667" v="16531" actId="14861"/>
          <ac:picMkLst>
            <pc:docMk/>
            <pc:sldMk cId="98554563" sldId="270"/>
            <ac:picMk id="3" creationId="{F99A18AD-220C-681F-42D6-5B605696ABEF}"/>
          </ac:picMkLst>
        </pc:picChg>
        <pc:picChg chg="del">
          <ac:chgData name="Rebecca McCarthy" userId="50a69202-c575-4845-8018-479c69384eaf" providerId="ADAL" clId="{A3EB8883-C789-47E0-A0EF-08CF85E52885}" dt="2024-01-10T16:20:33.685" v="16204" actId="478"/>
          <ac:picMkLst>
            <pc:docMk/>
            <pc:sldMk cId="98554563" sldId="270"/>
            <ac:picMk id="4" creationId="{2EB58999-5318-5863-B457-E1ED0F95860C}"/>
          </ac:picMkLst>
        </pc:picChg>
        <pc:picChg chg="add mod">
          <ac:chgData name="Rebecca McCarthy" userId="50a69202-c575-4845-8018-479c69384eaf" providerId="ADAL" clId="{A3EB8883-C789-47E0-A0EF-08CF85E52885}" dt="2024-01-10T16:30:44.415" v="16530" actId="14861"/>
          <ac:picMkLst>
            <pc:docMk/>
            <pc:sldMk cId="98554563" sldId="270"/>
            <ac:picMk id="5" creationId="{0E275DDD-7C0C-8E86-22E0-E22D55B9C89E}"/>
          </ac:picMkLst>
        </pc:picChg>
        <pc:picChg chg="add mod">
          <ac:chgData name="Rebecca McCarthy" userId="50a69202-c575-4845-8018-479c69384eaf" providerId="ADAL" clId="{A3EB8883-C789-47E0-A0EF-08CF85E52885}" dt="2024-01-10T16:30:38.440" v="16529" actId="14861"/>
          <ac:picMkLst>
            <pc:docMk/>
            <pc:sldMk cId="98554563" sldId="270"/>
            <ac:picMk id="6" creationId="{0BCCCCDF-5C64-281B-7604-3609CD735311}"/>
          </ac:picMkLst>
        </pc:picChg>
      </pc:sldChg>
      <pc:sldChg chg="addSp delSp modSp add del mod ord modTransition delAnim modAnim replTag delTag modNotes modNotesTx">
        <pc:chgData name="Rebecca McCarthy" userId="50a69202-c575-4845-8018-479c69384eaf" providerId="ADAL" clId="{A3EB8883-C789-47E0-A0EF-08CF85E52885}" dt="2024-02-08T20:56:23.988" v="42331"/>
        <pc:sldMkLst>
          <pc:docMk/>
          <pc:sldMk cId="4143882181" sldId="271"/>
        </pc:sldMkLst>
        <pc:spChg chg="add mod">
          <ac:chgData name="Rebecca McCarthy" userId="50a69202-c575-4845-8018-479c69384eaf" providerId="ADAL" clId="{A3EB8883-C789-47E0-A0EF-08CF85E52885}" dt="2024-01-25T18:03:24.734" v="35109" actId="164"/>
          <ac:spMkLst>
            <pc:docMk/>
            <pc:sldMk cId="4143882181" sldId="271"/>
            <ac:spMk id="3" creationId="{D373C9E2-FD72-FD78-4618-045490AE9E89}"/>
          </ac:spMkLst>
        </pc:spChg>
        <pc:spChg chg="add mod">
          <ac:chgData name="Rebecca McCarthy" userId="50a69202-c575-4845-8018-479c69384eaf" providerId="ADAL" clId="{A3EB8883-C789-47E0-A0EF-08CF85E52885}" dt="2024-01-25T18:04:13.417" v="35115" actId="164"/>
          <ac:spMkLst>
            <pc:docMk/>
            <pc:sldMk cId="4143882181" sldId="271"/>
            <ac:spMk id="4" creationId="{A92DA925-F1B8-F677-27DE-B568EF38A93E}"/>
          </ac:spMkLst>
        </pc:spChg>
        <pc:spChg chg="add mod">
          <ac:chgData name="Rebecca McCarthy" userId="50a69202-c575-4845-8018-479c69384eaf" providerId="ADAL" clId="{A3EB8883-C789-47E0-A0EF-08CF85E52885}" dt="2024-01-25T18:04:35.922" v="35120" actId="164"/>
          <ac:spMkLst>
            <pc:docMk/>
            <pc:sldMk cId="4143882181" sldId="271"/>
            <ac:spMk id="5" creationId="{389AA6B9-6225-6ABE-1BFE-70324524283B}"/>
          </ac:spMkLst>
        </pc:spChg>
        <pc:spChg chg="mod">
          <ac:chgData name="Rebecca McCarthy" userId="50a69202-c575-4845-8018-479c69384eaf" providerId="ADAL" clId="{A3EB8883-C789-47E0-A0EF-08CF85E52885}" dt="2024-02-08T14:27:29.806" v="38800" actId="20577"/>
          <ac:spMkLst>
            <pc:docMk/>
            <pc:sldMk cId="4143882181" sldId="271"/>
            <ac:spMk id="376" creationId="{00000000-0000-0000-0000-000000000000}"/>
          </ac:spMkLst>
        </pc:spChg>
        <pc:spChg chg="mod">
          <ac:chgData name="Rebecca McCarthy" userId="50a69202-c575-4845-8018-479c69384eaf" providerId="ADAL" clId="{A3EB8883-C789-47E0-A0EF-08CF85E52885}" dt="2024-01-09T18:31:12.408" v="1521"/>
          <ac:spMkLst>
            <pc:docMk/>
            <pc:sldMk cId="4143882181" sldId="271"/>
            <ac:spMk id="550" creationId="{00000000-0000-0000-0000-000000000000}"/>
          </ac:spMkLst>
        </pc:spChg>
        <pc:spChg chg="mod">
          <ac:chgData name="Rebecca McCarthy" userId="50a69202-c575-4845-8018-479c69384eaf" providerId="ADAL" clId="{A3EB8883-C789-47E0-A0EF-08CF85E52885}" dt="2024-01-09T18:31:12.408" v="1521"/>
          <ac:spMkLst>
            <pc:docMk/>
            <pc:sldMk cId="4143882181" sldId="271"/>
            <ac:spMk id="551" creationId="{00000000-0000-0000-0000-000000000000}"/>
          </ac:spMkLst>
        </pc:spChg>
        <pc:spChg chg="mod">
          <ac:chgData name="Rebecca McCarthy" userId="50a69202-c575-4845-8018-479c69384eaf" providerId="ADAL" clId="{A3EB8883-C789-47E0-A0EF-08CF85E52885}" dt="2024-01-09T18:31:12.408" v="1521"/>
          <ac:spMkLst>
            <pc:docMk/>
            <pc:sldMk cId="4143882181" sldId="271"/>
            <ac:spMk id="552" creationId="{00000000-0000-0000-0000-000000000000}"/>
          </ac:spMkLst>
        </pc:spChg>
        <pc:spChg chg="mod">
          <ac:chgData name="Rebecca McCarthy" userId="50a69202-c575-4845-8018-479c69384eaf" providerId="ADAL" clId="{A3EB8883-C789-47E0-A0EF-08CF85E52885}" dt="2024-01-09T18:31:12.408" v="1521"/>
          <ac:spMkLst>
            <pc:docMk/>
            <pc:sldMk cId="4143882181" sldId="271"/>
            <ac:spMk id="553" creationId="{00000000-0000-0000-0000-000000000000}"/>
          </ac:spMkLst>
        </pc:spChg>
        <pc:spChg chg="mod">
          <ac:chgData name="Rebecca McCarthy" userId="50a69202-c575-4845-8018-479c69384eaf" providerId="ADAL" clId="{A3EB8883-C789-47E0-A0EF-08CF85E52885}" dt="2024-01-09T18:31:12.408" v="1521"/>
          <ac:spMkLst>
            <pc:docMk/>
            <pc:sldMk cId="4143882181" sldId="271"/>
            <ac:spMk id="554" creationId="{00000000-0000-0000-0000-000000000000}"/>
          </ac:spMkLst>
        </pc:spChg>
        <pc:spChg chg="mod">
          <ac:chgData name="Rebecca McCarthy" userId="50a69202-c575-4845-8018-479c69384eaf" providerId="ADAL" clId="{A3EB8883-C789-47E0-A0EF-08CF85E52885}" dt="2024-01-09T18:31:12.408" v="1521"/>
          <ac:spMkLst>
            <pc:docMk/>
            <pc:sldMk cId="4143882181" sldId="271"/>
            <ac:spMk id="556" creationId="{00000000-0000-0000-0000-000000000000}"/>
          </ac:spMkLst>
        </pc:spChg>
        <pc:grpChg chg="add mod">
          <ac:chgData name="Rebecca McCarthy" userId="50a69202-c575-4845-8018-479c69384eaf" providerId="ADAL" clId="{A3EB8883-C789-47E0-A0EF-08CF85E52885}" dt="2024-01-25T18:03:24.734" v="35109" actId="164"/>
          <ac:grpSpMkLst>
            <pc:docMk/>
            <pc:sldMk cId="4143882181" sldId="271"/>
            <ac:grpSpMk id="30" creationId="{992AFCEC-80CF-3CC3-07A8-103871FA6A9E}"/>
          </ac:grpSpMkLst>
        </pc:grpChg>
        <pc:grpChg chg="add mod">
          <ac:chgData name="Rebecca McCarthy" userId="50a69202-c575-4845-8018-479c69384eaf" providerId="ADAL" clId="{A3EB8883-C789-47E0-A0EF-08CF85E52885}" dt="2024-01-25T18:04:13.417" v="35115" actId="164"/>
          <ac:grpSpMkLst>
            <pc:docMk/>
            <pc:sldMk cId="4143882181" sldId="271"/>
            <ac:grpSpMk id="31" creationId="{5E6AF289-5444-90C5-311E-07E67FAFC08B}"/>
          </ac:grpSpMkLst>
        </pc:grpChg>
        <pc:grpChg chg="add mod">
          <ac:chgData name="Rebecca McCarthy" userId="50a69202-c575-4845-8018-479c69384eaf" providerId="ADAL" clId="{A3EB8883-C789-47E0-A0EF-08CF85E52885}" dt="2024-01-25T18:04:35.922" v="35120" actId="164"/>
          <ac:grpSpMkLst>
            <pc:docMk/>
            <pc:sldMk cId="4143882181" sldId="271"/>
            <ac:grpSpMk id="32" creationId="{ED15EEA2-33CC-5465-3536-370F77ADDA17}"/>
          </ac:grpSpMkLst>
        </pc:grpChg>
        <pc:picChg chg="add del mod">
          <ac:chgData name="Rebecca McCarthy" userId="50a69202-c575-4845-8018-479c69384eaf" providerId="ADAL" clId="{A3EB8883-C789-47E0-A0EF-08CF85E52885}" dt="2024-01-25T17:43:10.537" v="34894" actId="478"/>
          <ac:picMkLst>
            <pc:docMk/>
            <pc:sldMk cId="4143882181" sldId="271"/>
            <ac:picMk id="2" creationId="{E35D36CC-5576-0F43-EE43-3C348C641397}"/>
          </ac:picMkLst>
        </pc:picChg>
        <pc:picChg chg="add mod">
          <ac:chgData name="Rebecca McCarthy" userId="50a69202-c575-4845-8018-479c69384eaf" providerId="ADAL" clId="{A3EB8883-C789-47E0-A0EF-08CF85E52885}" dt="2024-01-25T18:03:24.734" v="35109" actId="164"/>
          <ac:picMkLst>
            <pc:docMk/>
            <pc:sldMk cId="4143882181" sldId="271"/>
            <ac:picMk id="7" creationId="{4C25C192-F55E-529C-BF9D-E9A311CFFE8D}"/>
          </ac:picMkLst>
        </pc:picChg>
        <pc:picChg chg="add mod">
          <ac:chgData name="Rebecca McCarthy" userId="50a69202-c575-4845-8018-479c69384eaf" providerId="ADAL" clId="{A3EB8883-C789-47E0-A0EF-08CF85E52885}" dt="2024-01-25T18:04:13.417" v="35115" actId="164"/>
          <ac:picMkLst>
            <pc:docMk/>
            <pc:sldMk cId="4143882181" sldId="271"/>
            <ac:picMk id="9" creationId="{F232BD19-44FC-3F46-DE0B-726D0605EFCA}"/>
          </ac:picMkLst>
        </pc:picChg>
        <pc:picChg chg="add mod">
          <ac:chgData name="Rebecca McCarthy" userId="50a69202-c575-4845-8018-479c69384eaf" providerId="ADAL" clId="{A3EB8883-C789-47E0-A0EF-08CF85E52885}" dt="2024-01-25T18:03:24.734" v="35109" actId="164"/>
          <ac:picMkLst>
            <pc:docMk/>
            <pc:sldMk cId="4143882181" sldId="271"/>
            <ac:picMk id="11" creationId="{DF99B034-9ABB-8E0D-5E70-EAC412D45C01}"/>
          </ac:picMkLst>
        </pc:picChg>
        <pc:picChg chg="add mod">
          <ac:chgData name="Rebecca McCarthy" userId="50a69202-c575-4845-8018-479c69384eaf" providerId="ADAL" clId="{A3EB8883-C789-47E0-A0EF-08CF85E52885}" dt="2024-01-25T18:03:24.734" v="35109" actId="164"/>
          <ac:picMkLst>
            <pc:docMk/>
            <pc:sldMk cId="4143882181" sldId="271"/>
            <ac:picMk id="13" creationId="{F2CD2918-5DB6-729A-CBF1-61D1FB257982}"/>
          </ac:picMkLst>
        </pc:picChg>
        <pc:picChg chg="add mod">
          <ac:chgData name="Rebecca McCarthy" userId="50a69202-c575-4845-8018-479c69384eaf" providerId="ADAL" clId="{A3EB8883-C789-47E0-A0EF-08CF85E52885}" dt="2024-01-25T18:04:13.417" v="35115" actId="164"/>
          <ac:picMkLst>
            <pc:docMk/>
            <pc:sldMk cId="4143882181" sldId="271"/>
            <ac:picMk id="15" creationId="{16F35B66-55B3-ADE6-D78B-6F0B9C23A635}"/>
          </ac:picMkLst>
        </pc:picChg>
        <pc:picChg chg="add mod">
          <ac:chgData name="Rebecca McCarthy" userId="50a69202-c575-4845-8018-479c69384eaf" providerId="ADAL" clId="{A3EB8883-C789-47E0-A0EF-08CF85E52885}" dt="2024-01-25T18:04:13.417" v="35115" actId="164"/>
          <ac:picMkLst>
            <pc:docMk/>
            <pc:sldMk cId="4143882181" sldId="271"/>
            <ac:picMk id="17" creationId="{28C81E69-FCEC-2B42-5C8C-34B8C6A4BC14}"/>
          </ac:picMkLst>
        </pc:picChg>
        <pc:picChg chg="mod">
          <ac:chgData name="Rebecca McCarthy" userId="50a69202-c575-4845-8018-479c69384eaf" providerId="ADAL" clId="{A3EB8883-C789-47E0-A0EF-08CF85E52885}" dt="2024-01-25T17:57:46.312" v="35096" actId="1076"/>
          <ac:picMkLst>
            <pc:docMk/>
            <pc:sldMk cId="4143882181" sldId="271"/>
            <ac:picMk id="18" creationId="{F334A293-98CB-8703-02BA-3CE703A3DBC5}"/>
          </ac:picMkLst>
        </pc:picChg>
        <pc:picChg chg="del mod">
          <ac:chgData name="Rebecca McCarthy" userId="50a69202-c575-4845-8018-479c69384eaf" providerId="ADAL" clId="{A3EB8883-C789-47E0-A0EF-08CF85E52885}" dt="2024-01-25T17:52:32.128" v="35009" actId="478"/>
          <ac:picMkLst>
            <pc:docMk/>
            <pc:sldMk cId="4143882181" sldId="271"/>
            <ac:picMk id="19" creationId="{B574068A-CFED-591C-8E69-FBFE1340B9A0}"/>
          </ac:picMkLst>
        </pc:picChg>
        <pc:picChg chg="mod">
          <ac:chgData name="Rebecca McCarthy" userId="50a69202-c575-4845-8018-479c69384eaf" providerId="ADAL" clId="{A3EB8883-C789-47E0-A0EF-08CF85E52885}" dt="2024-01-25T17:58:00.939" v="35098"/>
          <ac:picMkLst>
            <pc:docMk/>
            <pc:sldMk cId="4143882181" sldId="271"/>
            <ac:picMk id="20" creationId="{CB5AA755-DDE9-CDD3-13F3-6BF9692763FF}"/>
          </ac:picMkLst>
        </pc:picChg>
        <pc:picChg chg="add mod">
          <ac:chgData name="Rebecca McCarthy" userId="50a69202-c575-4845-8018-479c69384eaf" providerId="ADAL" clId="{A3EB8883-C789-47E0-A0EF-08CF85E52885}" dt="2024-01-25T18:04:35.922" v="35120" actId="164"/>
          <ac:picMkLst>
            <pc:docMk/>
            <pc:sldMk cId="4143882181" sldId="271"/>
            <ac:picMk id="22" creationId="{B99DA394-BDEC-E05D-2818-15F107571BF5}"/>
          </ac:picMkLst>
        </pc:picChg>
        <pc:picChg chg="add mod">
          <ac:chgData name="Rebecca McCarthy" userId="50a69202-c575-4845-8018-479c69384eaf" providerId="ADAL" clId="{A3EB8883-C789-47E0-A0EF-08CF85E52885}" dt="2024-02-01T14:54:51.662" v="37925" actId="1036"/>
          <ac:picMkLst>
            <pc:docMk/>
            <pc:sldMk cId="4143882181" sldId="271"/>
            <ac:picMk id="24" creationId="{1F53674B-7039-4AE7-C977-8A38F37BBB7C}"/>
          </ac:picMkLst>
        </pc:picChg>
        <pc:picChg chg="add mod">
          <ac:chgData name="Rebecca McCarthy" userId="50a69202-c575-4845-8018-479c69384eaf" providerId="ADAL" clId="{A3EB8883-C789-47E0-A0EF-08CF85E52885}" dt="2024-02-01T14:54:49.456" v="37918" actId="1036"/>
          <ac:picMkLst>
            <pc:docMk/>
            <pc:sldMk cId="4143882181" sldId="271"/>
            <ac:picMk id="26" creationId="{0EE32AFC-CF96-4D57-50CE-8980EBB4D3D9}"/>
          </ac:picMkLst>
        </pc:picChg>
        <pc:picChg chg="add mod">
          <ac:chgData name="Rebecca McCarthy" userId="50a69202-c575-4845-8018-479c69384eaf" providerId="ADAL" clId="{A3EB8883-C789-47E0-A0EF-08CF85E52885}" dt="2024-01-25T17:58:04.458" v="35099"/>
          <ac:picMkLst>
            <pc:docMk/>
            <pc:sldMk cId="4143882181" sldId="271"/>
            <ac:picMk id="27" creationId="{0073834C-7F80-4335-8CED-43A0D6785F1B}"/>
          </ac:picMkLst>
        </pc:picChg>
        <pc:picChg chg="add mod">
          <ac:chgData name="Rebecca McCarthy" userId="50a69202-c575-4845-8018-479c69384eaf" providerId="ADAL" clId="{A3EB8883-C789-47E0-A0EF-08CF85E52885}" dt="2024-01-25T17:57:38.278" v="35094" actId="571"/>
          <ac:picMkLst>
            <pc:docMk/>
            <pc:sldMk cId="4143882181" sldId="271"/>
            <ac:picMk id="28" creationId="{F1F9D26F-E1CA-82D6-245D-70702D9AED29}"/>
          </ac:picMkLst>
        </pc:picChg>
        <pc:picChg chg="add mod">
          <ac:chgData name="Rebecca McCarthy" userId="50a69202-c575-4845-8018-479c69384eaf" providerId="ADAL" clId="{A3EB8883-C789-47E0-A0EF-08CF85E52885}" dt="2024-01-25T17:58:15.227" v="35100"/>
          <ac:picMkLst>
            <pc:docMk/>
            <pc:sldMk cId="4143882181" sldId="271"/>
            <ac:picMk id="29" creationId="{984A10C6-9D0B-964E-531A-4168C1417CFF}"/>
          </ac:picMkLst>
        </pc:picChg>
      </pc:sldChg>
      <pc:sldChg chg="addSp delSp modSp add del mod ord modAnim replTag delTag modNotes modNotesTx">
        <pc:chgData name="Rebecca McCarthy" userId="50a69202-c575-4845-8018-479c69384eaf" providerId="ADAL" clId="{A3EB8883-C789-47E0-A0EF-08CF85E52885}" dt="2024-02-08T21:22:27.778" v="44145"/>
        <pc:sldMkLst>
          <pc:docMk/>
          <pc:sldMk cId="372636162" sldId="272"/>
        </pc:sldMkLst>
        <pc:spChg chg="mod">
          <ac:chgData name="Rebecca McCarthy" userId="50a69202-c575-4845-8018-479c69384eaf" providerId="ADAL" clId="{A3EB8883-C789-47E0-A0EF-08CF85E52885}" dt="2024-01-11T22:35:35.722" v="19918"/>
          <ac:spMkLst>
            <pc:docMk/>
            <pc:sldMk cId="372636162" sldId="272"/>
            <ac:spMk id="5" creationId="{9A8E8AD7-5A39-36B0-ACB6-CFBED730C012}"/>
          </ac:spMkLst>
        </pc:spChg>
        <pc:spChg chg="mod">
          <ac:chgData name="Rebecca McCarthy" userId="50a69202-c575-4845-8018-479c69384eaf" providerId="ADAL" clId="{A3EB8883-C789-47E0-A0EF-08CF85E52885}" dt="2024-01-11T22:35:35.722" v="19918"/>
          <ac:spMkLst>
            <pc:docMk/>
            <pc:sldMk cId="372636162" sldId="272"/>
            <ac:spMk id="9" creationId="{629BD0BE-28A0-1111-CE6D-C7DF325DB7DF}"/>
          </ac:spMkLst>
        </pc:spChg>
        <pc:spChg chg="add mod">
          <ac:chgData name="Rebecca McCarthy" userId="50a69202-c575-4845-8018-479c69384eaf" providerId="ADAL" clId="{A3EB8883-C789-47E0-A0EF-08CF85E52885}" dt="2024-01-11T22:37:57.825" v="19954" actId="1076"/>
          <ac:spMkLst>
            <pc:docMk/>
            <pc:sldMk cId="372636162" sldId="272"/>
            <ac:spMk id="11" creationId="{E78105F6-1C82-AAE7-697D-D4DF76B53BEA}"/>
          </ac:spMkLst>
        </pc:spChg>
        <pc:spChg chg="add mod">
          <ac:chgData name="Rebecca McCarthy" userId="50a69202-c575-4845-8018-479c69384eaf" providerId="ADAL" clId="{A3EB8883-C789-47E0-A0EF-08CF85E52885}" dt="2024-01-11T22:37:57.825" v="19954" actId="1076"/>
          <ac:spMkLst>
            <pc:docMk/>
            <pc:sldMk cId="372636162" sldId="272"/>
            <ac:spMk id="12" creationId="{ACFB3A9D-59EE-628F-EB1D-586C1B36235D}"/>
          </ac:spMkLst>
        </pc:spChg>
        <pc:spChg chg="add mod">
          <ac:chgData name="Rebecca McCarthy" userId="50a69202-c575-4845-8018-479c69384eaf" providerId="ADAL" clId="{A3EB8883-C789-47E0-A0EF-08CF85E52885}" dt="2024-01-11T22:37:57.825" v="19954" actId="1076"/>
          <ac:spMkLst>
            <pc:docMk/>
            <pc:sldMk cId="372636162" sldId="272"/>
            <ac:spMk id="13" creationId="{4A2A49E3-12EA-96C1-6E5A-103F5D5796A4}"/>
          </ac:spMkLst>
        </pc:spChg>
        <pc:spChg chg="add del mod">
          <ac:chgData name="Rebecca McCarthy" userId="50a69202-c575-4845-8018-479c69384eaf" providerId="ADAL" clId="{A3EB8883-C789-47E0-A0EF-08CF85E52885}" dt="2024-01-12T16:48:45.563" v="21028" actId="478"/>
          <ac:spMkLst>
            <pc:docMk/>
            <pc:sldMk cId="372636162" sldId="272"/>
            <ac:spMk id="14" creationId="{E0560C66-3812-B433-582E-8E62B1B72E31}"/>
          </ac:spMkLst>
        </pc:spChg>
        <pc:spChg chg="mod">
          <ac:chgData name="Rebecca McCarthy" userId="50a69202-c575-4845-8018-479c69384eaf" providerId="ADAL" clId="{A3EB8883-C789-47E0-A0EF-08CF85E52885}" dt="2024-01-12T16:48:39.258" v="21027"/>
          <ac:spMkLst>
            <pc:docMk/>
            <pc:sldMk cId="372636162" sldId="272"/>
            <ac:spMk id="376" creationId="{00000000-0000-0000-0000-000000000000}"/>
          </ac:spMkLst>
        </pc:spChg>
        <pc:spChg chg="mod">
          <ac:chgData name="Rebecca McCarthy" userId="50a69202-c575-4845-8018-479c69384eaf" providerId="ADAL" clId="{A3EB8883-C789-47E0-A0EF-08CF85E52885}" dt="2024-01-09T18:31:12.408" v="1521"/>
          <ac:spMkLst>
            <pc:docMk/>
            <pc:sldMk cId="372636162" sldId="272"/>
            <ac:spMk id="565" creationId="{00000000-0000-0000-0000-000000000000}"/>
          </ac:spMkLst>
        </pc:spChg>
        <pc:spChg chg="mod">
          <ac:chgData name="Rebecca McCarthy" userId="50a69202-c575-4845-8018-479c69384eaf" providerId="ADAL" clId="{A3EB8883-C789-47E0-A0EF-08CF85E52885}" dt="2024-01-09T18:31:12.408" v="1521"/>
          <ac:spMkLst>
            <pc:docMk/>
            <pc:sldMk cId="372636162" sldId="272"/>
            <ac:spMk id="566" creationId="{00000000-0000-0000-0000-000000000000}"/>
          </ac:spMkLst>
        </pc:spChg>
        <pc:spChg chg="mod">
          <ac:chgData name="Rebecca McCarthy" userId="50a69202-c575-4845-8018-479c69384eaf" providerId="ADAL" clId="{A3EB8883-C789-47E0-A0EF-08CF85E52885}" dt="2024-01-09T18:31:12.408" v="1521"/>
          <ac:spMkLst>
            <pc:docMk/>
            <pc:sldMk cId="372636162" sldId="272"/>
            <ac:spMk id="567" creationId="{00000000-0000-0000-0000-000000000000}"/>
          </ac:spMkLst>
        </pc:spChg>
        <pc:spChg chg="mod">
          <ac:chgData name="Rebecca McCarthy" userId="50a69202-c575-4845-8018-479c69384eaf" providerId="ADAL" clId="{A3EB8883-C789-47E0-A0EF-08CF85E52885}" dt="2024-01-09T18:31:12.408" v="1521"/>
          <ac:spMkLst>
            <pc:docMk/>
            <pc:sldMk cId="372636162" sldId="272"/>
            <ac:spMk id="568" creationId="{00000000-0000-0000-0000-000000000000}"/>
          </ac:spMkLst>
        </pc:spChg>
        <pc:spChg chg="mod">
          <ac:chgData name="Rebecca McCarthy" userId="50a69202-c575-4845-8018-479c69384eaf" providerId="ADAL" clId="{A3EB8883-C789-47E0-A0EF-08CF85E52885}" dt="2024-01-09T18:31:12.408" v="1521"/>
          <ac:spMkLst>
            <pc:docMk/>
            <pc:sldMk cId="372636162" sldId="272"/>
            <ac:spMk id="569" creationId="{00000000-0000-0000-0000-000000000000}"/>
          </ac:spMkLst>
        </pc:spChg>
        <pc:spChg chg="mod">
          <ac:chgData name="Rebecca McCarthy" userId="50a69202-c575-4845-8018-479c69384eaf" providerId="ADAL" clId="{A3EB8883-C789-47E0-A0EF-08CF85E52885}" dt="2024-01-09T18:31:12.408" v="1521"/>
          <ac:spMkLst>
            <pc:docMk/>
            <pc:sldMk cId="372636162" sldId="272"/>
            <ac:spMk id="570" creationId="{00000000-0000-0000-0000-000000000000}"/>
          </ac:spMkLst>
        </pc:spChg>
        <pc:grpChg chg="add mod">
          <ac:chgData name="Rebecca McCarthy" userId="50a69202-c575-4845-8018-479c69384eaf" providerId="ADAL" clId="{A3EB8883-C789-47E0-A0EF-08CF85E52885}" dt="2024-01-11T22:37:57.825" v="19954" actId="1076"/>
          <ac:grpSpMkLst>
            <pc:docMk/>
            <pc:sldMk cId="372636162" sldId="272"/>
            <ac:grpSpMk id="2" creationId="{9D4DAF77-203B-E947-C844-10CFAFD5E175}"/>
          </ac:grpSpMkLst>
        </pc:grpChg>
        <pc:grpChg chg="add mod">
          <ac:chgData name="Rebecca McCarthy" userId="50a69202-c575-4845-8018-479c69384eaf" providerId="ADAL" clId="{A3EB8883-C789-47E0-A0EF-08CF85E52885}" dt="2024-01-11T22:37:57.825" v="19954" actId="1076"/>
          <ac:grpSpMkLst>
            <pc:docMk/>
            <pc:sldMk cId="372636162" sldId="272"/>
            <ac:grpSpMk id="6" creationId="{67C5609F-E826-6FAE-656C-637C93FCB482}"/>
          </ac:grpSpMkLst>
        </pc:grpChg>
        <pc:graphicFrameChg chg="add mod">
          <ac:chgData name="Rebecca McCarthy" userId="50a69202-c575-4845-8018-479c69384eaf" providerId="ADAL" clId="{A3EB8883-C789-47E0-A0EF-08CF85E52885}" dt="2024-01-11T22:37:57.825" v="19954" actId="1076"/>
          <ac:graphicFrameMkLst>
            <pc:docMk/>
            <pc:sldMk cId="372636162" sldId="272"/>
            <ac:graphicFrameMk id="10" creationId="{BE266B40-1A1E-7F1D-4188-2FBDDE73DE74}"/>
          </ac:graphicFrameMkLst>
        </pc:graphicFrameChg>
        <pc:cxnChg chg="mod">
          <ac:chgData name="Rebecca McCarthy" userId="50a69202-c575-4845-8018-479c69384eaf" providerId="ADAL" clId="{A3EB8883-C789-47E0-A0EF-08CF85E52885}" dt="2024-01-11T22:35:35.722" v="19918"/>
          <ac:cxnSpMkLst>
            <pc:docMk/>
            <pc:sldMk cId="372636162" sldId="272"/>
            <ac:cxnSpMk id="3" creationId="{8571AA68-2881-B546-20C1-AB8CB6CE1FCF}"/>
          </ac:cxnSpMkLst>
        </pc:cxnChg>
        <pc:cxnChg chg="mod">
          <ac:chgData name="Rebecca McCarthy" userId="50a69202-c575-4845-8018-479c69384eaf" providerId="ADAL" clId="{A3EB8883-C789-47E0-A0EF-08CF85E52885}" dt="2024-01-11T22:35:35.722" v="19918"/>
          <ac:cxnSpMkLst>
            <pc:docMk/>
            <pc:sldMk cId="372636162" sldId="272"/>
            <ac:cxnSpMk id="4" creationId="{AEBF8806-1790-A3EA-C2E0-ADF6357718E9}"/>
          </ac:cxnSpMkLst>
        </pc:cxnChg>
        <pc:cxnChg chg="mod">
          <ac:chgData name="Rebecca McCarthy" userId="50a69202-c575-4845-8018-479c69384eaf" providerId="ADAL" clId="{A3EB8883-C789-47E0-A0EF-08CF85E52885}" dt="2024-01-11T22:35:35.722" v="19918"/>
          <ac:cxnSpMkLst>
            <pc:docMk/>
            <pc:sldMk cId="372636162" sldId="272"/>
            <ac:cxnSpMk id="7" creationId="{1E95F89C-3D5D-3DD3-071A-75A3926880FD}"/>
          </ac:cxnSpMkLst>
        </pc:cxnChg>
        <pc:cxnChg chg="mod">
          <ac:chgData name="Rebecca McCarthy" userId="50a69202-c575-4845-8018-479c69384eaf" providerId="ADAL" clId="{A3EB8883-C789-47E0-A0EF-08CF85E52885}" dt="2024-01-11T22:35:35.722" v="19918"/>
          <ac:cxnSpMkLst>
            <pc:docMk/>
            <pc:sldMk cId="372636162" sldId="272"/>
            <ac:cxnSpMk id="8" creationId="{210D9F84-BC1D-F546-6AFD-6D5B54F047AB}"/>
          </ac:cxnSpMkLst>
        </pc:cxnChg>
      </pc:sldChg>
      <pc:sldChg chg="addSp delSp modSp add del mod modAnim replTag delTag modNotes modNotesTx">
        <pc:chgData name="Rebecca McCarthy" userId="50a69202-c575-4845-8018-479c69384eaf" providerId="ADAL" clId="{A3EB8883-C789-47E0-A0EF-08CF85E52885}" dt="2024-02-08T21:21:10.691" v="44090" actId="6549"/>
        <pc:sldMkLst>
          <pc:docMk/>
          <pc:sldMk cId="2130784705" sldId="273"/>
        </pc:sldMkLst>
        <pc:spChg chg="add mod">
          <ac:chgData name="Rebecca McCarthy" userId="50a69202-c575-4845-8018-479c69384eaf" providerId="ADAL" clId="{A3EB8883-C789-47E0-A0EF-08CF85E52885}" dt="2024-02-08T21:20:33.029" v="44055" actId="1076"/>
          <ac:spMkLst>
            <pc:docMk/>
            <pc:sldMk cId="2130784705" sldId="273"/>
            <ac:spMk id="6" creationId="{13D53C6A-9D75-AF92-3606-3AC843205AC5}"/>
          </ac:spMkLst>
        </pc:spChg>
        <pc:spChg chg="add mod">
          <ac:chgData name="Rebecca McCarthy" userId="50a69202-c575-4845-8018-479c69384eaf" providerId="ADAL" clId="{A3EB8883-C789-47E0-A0EF-08CF85E52885}" dt="2024-02-08T21:20:33.029" v="44055" actId="1076"/>
          <ac:spMkLst>
            <pc:docMk/>
            <pc:sldMk cId="2130784705" sldId="273"/>
            <ac:spMk id="7" creationId="{1CE8F431-F186-38E5-8C49-409AA5F5DC34}"/>
          </ac:spMkLst>
        </pc:spChg>
        <pc:spChg chg="add mod">
          <ac:chgData name="Rebecca McCarthy" userId="50a69202-c575-4845-8018-479c69384eaf" providerId="ADAL" clId="{A3EB8883-C789-47E0-A0EF-08CF85E52885}" dt="2024-02-08T21:21:10.691" v="44090" actId="6549"/>
          <ac:spMkLst>
            <pc:docMk/>
            <pc:sldMk cId="2130784705" sldId="273"/>
            <ac:spMk id="18" creationId="{83B4790E-C001-FCB2-7366-E56A1A8A719E}"/>
          </ac:spMkLst>
        </pc:spChg>
        <pc:spChg chg="add mod">
          <ac:chgData name="Rebecca McCarthy" userId="50a69202-c575-4845-8018-479c69384eaf" providerId="ADAL" clId="{A3EB8883-C789-47E0-A0EF-08CF85E52885}" dt="2024-02-08T21:20:56.785" v="44069" actId="113"/>
          <ac:spMkLst>
            <pc:docMk/>
            <pc:sldMk cId="2130784705" sldId="273"/>
            <ac:spMk id="19" creationId="{2BF6243E-896B-9B67-24C8-C20908159422}"/>
          </ac:spMkLst>
        </pc:spChg>
        <pc:spChg chg="mod">
          <ac:chgData name="Rebecca McCarthy" userId="50a69202-c575-4845-8018-479c69384eaf" providerId="ADAL" clId="{A3EB8883-C789-47E0-A0EF-08CF85E52885}" dt="2024-01-09T18:31:12.408" v="1521"/>
          <ac:spMkLst>
            <pc:docMk/>
            <pc:sldMk cId="2130784705" sldId="273"/>
            <ac:spMk id="584" creationId="{00000000-0000-0000-0000-000000000000}"/>
          </ac:spMkLst>
        </pc:spChg>
        <pc:spChg chg="mod">
          <ac:chgData name="Rebecca McCarthy" userId="50a69202-c575-4845-8018-479c69384eaf" providerId="ADAL" clId="{A3EB8883-C789-47E0-A0EF-08CF85E52885}" dt="2024-01-09T18:31:12.408" v="1521"/>
          <ac:spMkLst>
            <pc:docMk/>
            <pc:sldMk cId="2130784705" sldId="273"/>
            <ac:spMk id="585" creationId="{00000000-0000-0000-0000-000000000000}"/>
          </ac:spMkLst>
        </pc:spChg>
        <pc:spChg chg="mod">
          <ac:chgData name="Rebecca McCarthy" userId="50a69202-c575-4845-8018-479c69384eaf" providerId="ADAL" clId="{A3EB8883-C789-47E0-A0EF-08CF85E52885}" dt="2024-01-09T18:31:12.408" v="1521"/>
          <ac:spMkLst>
            <pc:docMk/>
            <pc:sldMk cId="2130784705" sldId="273"/>
            <ac:spMk id="586" creationId="{00000000-0000-0000-0000-000000000000}"/>
          </ac:spMkLst>
        </pc:spChg>
        <pc:spChg chg="mod">
          <ac:chgData name="Rebecca McCarthy" userId="50a69202-c575-4845-8018-479c69384eaf" providerId="ADAL" clId="{A3EB8883-C789-47E0-A0EF-08CF85E52885}" dt="2024-01-09T18:31:12.408" v="1521"/>
          <ac:spMkLst>
            <pc:docMk/>
            <pc:sldMk cId="2130784705" sldId="273"/>
            <ac:spMk id="587" creationId="{00000000-0000-0000-0000-000000000000}"/>
          </ac:spMkLst>
        </pc:spChg>
        <pc:spChg chg="mod">
          <ac:chgData name="Rebecca McCarthy" userId="50a69202-c575-4845-8018-479c69384eaf" providerId="ADAL" clId="{A3EB8883-C789-47E0-A0EF-08CF85E52885}" dt="2024-01-09T18:31:12.408" v="1521"/>
          <ac:spMkLst>
            <pc:docMk/>
            <pc:sldMk cId="2130784705" sldId="273"/>
            <ac:spMk id="588" creationId="{00000000-0000-0000-0000-000000000000}"/>
          </ac:spMkLst>
        </pc:spChg>
        <pc:spChg chg="mod">
          <ac:chgData name="Rebecca McCarthy" userId="50a69202-c575-4845-8018-479c69384eaf" providerId="ADAL" clId="{A3EB8883-C789-47E0-A0EF-08CF85E52885}" dt="2024-01-09T18:31:12.408" v="1521"/>
          <ac:spMkLst>
            <pc:docMk/>
            <pc:sldMk cId="2130784705" sldId="273"/>
            <ac:spMk id="589" creationId="{00000000-0000-0000-0000-000000000000}"/>
          </ac:spMkLst>
        </pc:spChg>
        <pc:spChg chg="mod">
          <ac:chgData name="Rebecca McCarthy" userId="50a69202-c575-4845-8018-479c69384eaf" providerId="ADAL" clId="{A3EB8883-C789-47E0-A0EF-08CF85E52885}" dt="2024-01-09T18:31:12.408" v="1521"/>
          <ac:spMkLst>
            <pc:docMk/>
            <pc:sldMk cId="2130784705" sldId="273"/>
            <ac:spMk id="590" creationId="{00000000-0000-0000-0000-000000000000}"/>
          </ac:spMkLst>
        </pc:spChg>
        <pc:spChg chg="mod">
          <ac:chgData name="Rebecca McCarthy" userId="50a69202-c575-4845-8018-479c69384eaf" providerId="ADAL" clId="{A3EB8883-C789-47E0-A0EF-08CF85E52885}" dt="2024-01-09T18:31:12.408" v="1521"/>
          <ac:spMkLst>
            <pc:docMk/>
            <pc:sldMk cId="2130784705" sldId="273"/>
            <ac:spMk id="591" creationId="{00000000-0000-0000-0000-000000000000}"/>
          </ac:spMkLst>
        </pc:spChg>
        <pc:graphicFrameChg chg="add del mod">
          <ac:chgData name="Rebecca McCarthy" userId="50a69202-c575-4845-8018-479c69384eaf" providerId="ADAL" clId="{A3EB8883-C789-47E0-A0EF-08CF85E52885}" dt="2024-02-08T20:58:50.026" v="42408" actId="478"/>
          <ac:graphicFrameMkLst>
            <pc:docMk/>
            <pc:sldMk cId="2130784705" sldId="273"/>
            <ac:graphicFrameMk id="3" creationId="{37377F29-91CD-7762-C8FB-708D5E1C7042}"/>
          </ac:graphicFrameMkLst>
        </pc:graphicFrameChg>
        <pc:graphicFrameChg chg="add mod">
          <ac:chgData name="Rebecca McCarthy" userId="50a69202-c575-4845-8018-479c69384eaf" providerId="ADAL" clId="{A3EB8883-C789-47E0-A0EF-08CF85E52885}" dt="2024-01-11T21:48:03.987" v="19615"/>
          <ac:graphicFrameMkLst>
            <pc:docMk/>
            <pc:sldMk cId="2130784705" sldId="273"/>
            <ac:graphicFrameMk id="15" creationId="{37377F29-91CD-7762-C8FB-708D5E1C7042}"/>
          </ac:graphicFrameMkLst>
        </pc:graphicFrameChg>
        <pc:graphicFrameChg chg="add mod">
          <ac:chgData name="Rebecca McCarthy" userId="50a69202-c575-4845-8018-479c69384eaf" providerId="ADAL" clId="{A3EB8883-C789-47E0-A0EF-08CF85E52885}" dt="2024-01-11T21:48:12.981" v="19617"/>
          <ac:graphicFrameMkLst>
            <pc:docMk/>
            <pc:sldMk cId="2130784705" sldId="273"/>
            <ac:graphicFrameMk id="18" creationId="{37377F29-91CD-7762-C8FB-708D5E1C7042}"/>
          </ac:graphicFrameMkLst>
        </pc:graphicFrameChg>
        <pc:picChg chg="add mod">
          <ac:chgData name="Rebecca McCarthy" userId="50a69202-c575-4845-8018-479c69384eaf" providerId="ADAL" clId="{A3EB8883-C789-47E0-A0EF-08CF85E52885}" dt="2024-02-08T21:20:33.029" v="44055" actId="1076"/>
          <ac:picMkLst>
            <pc:docMk/>
            <pc:sldMk cId="2130784705" sldId="273"/>
            <ac:picMk id="8" creationId="{CC45081D-6A18-1EF8-0292-3B4BF1B55919}"/>
          </ac:picMkLst>
        </pc:picChg>
        <pc:picChg chg="add mod">
          <ac:chgData name="Rebecca McCarthy" userId="50a69202-c575-4845-8018-479c69384eaf" providerId="ADAL" clId="{A3EB8883-C789-47E0-A0EF-08CF85E52885}" dt="2024-02-08T21:20:46.074" v="44060" actId="14100"/>
          <ac:picMkLst>
            <pc:docMk/>
            <pc:sldMk cId="2130784705" sldId="273"/>
            <ac:picMk id="16" creationId="{009006BF-2BFB-1E88-A8C1-8D40F5967547}"/>
          </ac:picMkLst>
        </pc:picChg>
        <pc:picChg chg="add del">
          <ac:chgData name="Rebecca McCarthy" userId="50a69202-c575-4845-8018-479c69384eaf" providerId="ADAL" clId="{A3EB8883-C789-47E0-A0EF-08CF85E52885}" dt="2024-01-11T21:46:29.299" v="19594" actId="478"/>
          <ac:picMkLst>
            <pc:docMk/>
            <pc:sldMk cId="2130784705" sldId="273"/>
            <ac:picMk id="1026" creationId="{9CE4BA42-753A-8E9A-9308-B5BA86C67984}"/>
          </ac:picMkLst>
        </pc:picChg>
        <pc:picChg chg="add del mod">
          <ac:chgData name="Rebecca McCarthy" userId="50a69202-c575-4845-8018-479c69384eaf" providerId="ADAL" clId="{A3EB8883-C789-47E0-A0EF-08CF85E52885}" dt="2024-02-08T20:58:50.026" v="42408" actId="478"/>
          <ac:picMkLst>
            <pc:docMk/>
            <pc:sldMk cId="2130784705" sldId="273"/>
            <ac:picMk id="1028" creationId="{E5BC59BD-B911-1BA0-7473-8B8C0886DAF6}"/>
          </ac:picMkLst>
        </pc:picChg>
        <pc:cxnChg chg="add del mod">
          <ac:chgData name="Rebecca McCarthy" userId="50a69202-c575-4845-8018-479c69384eaf" providerId="ADAL" clId="{A3EB8883-C789-47E0-A0EF-08CF85E52885}" dt="2024-02-08T20:58:50.026" v="42408" actId="478"/>
          <ac:cxnSpMkLst>
            <pc:docMk/>
            <pc:sldMk cId="2130784705" sldId="273"/>
            <ac:cxnSpMk id="4" creationId="{BACAFC1E-1791-A680-1CE1-370CB4FD2CFB}"/>
          </ac:cxnSpMkLst>
        </pc:cxnChg>
        <pc:cxnChg chg="add del mod">
          <ac:chgData name="Rebecca McCarthy" userId="50a69202-c575-4845-8018-479c69384eaf" providerId="ADAL" clId="{A3EB8883-C789-47E0-A0EF-08CF85E52885}" dt="2024-02-08T20:58:50.026" v="42408" actId="478"/>
          <ac:cxnSpMkLst>
            <pc:docMk/>
            <pc:sldMk cId="2130784705" sldId="273"/>
            <ac:cxnSpMk id="5" creationId="{E96E6532-B16D-A5E0-B54F-D582764CAFBA}"/>
          </ac:cxnSpMkLst>
        </pc:cxnChg>
        <pc:cxnChg chg="add mod">
          <ac:chgData name="Rebecca McCarthy" userId="50a69202-c575-4845-8018-479c69384eaf" providerId="ADAL" clId="{A3EB8883-C789-47E0-A0EF-08CF85E52885}" dt="2024-02-08T21:20:33.029" v="44055" actId="1076"/>
          <ac:cxnSpMkLst>
            <pc:docMk/>
            <pc:sldMk cId="2130784705" sldId="273"/>
            <ac:cxnSpMk id="10" creationId="{CB46059B-2F41-E1E4-FA8A-F27E8854257D}"/>
          </ac:cxnSpMkLst>
        </pc:cxnChg>
        <pc:cxnChg chg="add del">
          <ac:chgData name="Rebecca McCarthy" userId="50a69202-c575-4845-8018-479c69384eaf" providerId="ADAL" clId="{A3EB8883-C789-47E0-A0EF-08CF85E52885}" dt="2024-02-08T21:00:48.803" v="42472" actId="11529"/>
          <ac:cxnSpMkLst>
            <pc:docMk/>
            <pc:sldMk cId="2130784705" sldId="273"/>
            <ac:cxnSpMk id="12" creationId="{9C637D9C-339A-896B-90CE-900AEEAA2E82}"/>
          </ac:cxnSpMkLst>
        </pc:cxnChg>
        <pc:cxnChg chg="add mod">
          <ac:chgData name="Rebecca McCarthy" userId="50a69202-c575-4845-8018-479c69384eaf" providerId="ADAL" clId="{A3EB8883-C789-47E0-A0EF-08CF85E52885}" dt="2024-02-08T21:20:33.029" v="44055" actId="1076"/>
          <ac:cxnSpMkLst>
            <pc:docMk/>
            <pc:sldMk cId="2130784705" sldId="273"/>
            <ac:cxnSpMk id="15" creationId="{9E115470-F305-EB23-45E8-AED260F35BA0}"/>
          </ac:cxnSpMkLst>
        </pc:cxnChg>
        <pc:cxnChg chg="add mod">
          <ac:chgData name="Rebecca McCarthy" userId="50a69202-c575-4845-8018-479c69384eaf" providerId="ADAL" clId="{A3EB8883-C789-47E0-A0EF-08CF85E52885}" dt="2024-01-11T21:48:03.987" v="19615"/>
          <ac:cxnSpMkLst>
            <pc:docMk/>
            <pc:sldMk cId="2130784705" sldId="273"/>
            <ac:cxnSpMk id="16" creationId="{BACAFC1E-1791-A680-1CE1-370CB4FD2CFB}"/>
          </ac:cxnSpMkLst>
        </pc:cxnChg>
        <pc:cxnChg chg="add mod">
          <ac:chgData name="Rebecca McCarthy" userId="50a69202-c575-4845-8018-479c69384eaf" providerId="ADAL" clId="{A3EB8883-C789-47E0-A0EF-08CF85E52885}" dt="2024-01-11T21:48:03.987" v="19615"/>
          <ac:cxnSpMkLst>
            <pc:docMk/>
            <pc:sldMk cId="2130784705" sldId="273"/>
            <ac:cxnSpMk id="17" creationId="{E96E6532-B16D-A5E0-B54F-D582764CAFBA}"/>
          </ac:cxnSpMkLst>
        </pc:cxnChg>
        <pc:cxnChg chg="add mod">
          <ac:chgData name="Rebecca McCarthy" userId="50a69202-c575-4845-8018-479c69384eaf" providerId="ADAL" clId="{A3EB8883-C789-47E0-A0EF-08CF85E52885}" dt="2024-01-11T21:48:12.981" v="19617"/>
          <ac:cxnSpMkLst>
            <pc:docMk/>
            <pc:sldMk cId="2130784705" sldId="273"/>
            <ac:cxnSpMk id="19" creationId="{BACAFC1E-1791-A680-1CE1-370CB4FD2CFB}"/>
          </ac:cxnSpMkLst>
        </pc:cxnChg>
        <pc:cxnChg chg="add mod">
          <ac:chgData name="Rebecca McCarthy" userId="50a69202-c575-4845-8018-479c69384eaf" providerId="ADAL" clId="{A3EB8883-C789-47E0-A0EF-08CF85E52885}" dt="2024-01-11T21:48:12.981" v="19617"/>
          <ac:cxnSpMkLst>
            <pc:docMk/>
            <pc:sldMk cId="2130784705" sldId="273"/>
            <ac:cxnSpMk id="20" creationId="{E96E6532-B16D-A5E0-B54F-D582764CAFBA}"/>
          </ac:cxnSpMkLst>
        </pc:cxnChg>
      </pc:sldChg>
      <pc:sldChg chg="addSp delSp modSp add mod ord delAnim replTag delTag modNotesTx">
        <pc:chgData name="Rebecca McCarthy" userId="50a69202-c575-4845-8018-479c69384eaf" providerId="ADAL" clId="{A3EB8883-C789-47E0-A0EF-08CF85E52885}" dt="2024-01-12T16:48:50.129" v="21030"/>
        <pc:sldMkLst>
          <pc:docMk/>
          <pc:sldMk cId="2015058776" sldId="274"/>
        </pc:sldMkLst>
        <pc:spChg chg="add mod">
          <ac:chgData name="Rebecca McCarthy" userId="50a69202-c575-4845-8018-479c69384eaf" providerId="ADAL" clId="{A3EB8883-C789-47E0-A0EF-08CF85E52885}" dt="2024-01-11T22:29:17.290" v="19867" actId="1076"/>
          <ac:spMkLst>
            <pc:docMk/>
            <pc:sldMk cId="2015058776" sldId="274"/>
            <ac:spMk id="2" creationId="{32790F1E-246E-266D-D368-3F9F97592AF6}"/>
          </ac:spMkLst>
        </pc:spChg>
        <pc:spChg chg="add mod">
          <ac:chgData name="Rebecca McCarthy" userId="50a69202-c575-4845-8018-479c69384eaf" providerId="ADAL" clId="{A3EB8883-C789-47E0-A0EF-08CF85E52885}" dt="2024-01-11T22:30:31.809" v="19895" actId="1038"/>
          <ac:spMkLst>
            <pc:docMk/>
            <pc:sldMk cId="2015058776" sldId="274"/>
            <ac:spMk id="6" creationId="{2E7A0A26-7396-5813-E894-7602F2F96066}"/>
          </ac:spMkLst>
        </pc:spChg>
        <pc:spChg chg="add mod">
          <ac:chgData name="Rebecca McCarthy" userId="50a69202-c575-4845-8018-479c69384eaf" providerId="ADAL" clId="{A3EB8883-C789-47E0-A0EF-08CF85E52885}" dt="2024-01-11T22:30:31.809" v="19895" actId="1038"/>
          <ac:spMkLst>
            <pc:docMk/>
            <pc:sldMk cId="2015058776" sldId="274"/>
            <ac:spMk id="7" creationId="{B578F450-2220-4AC3-3661-60806B52D385}"/>
          </ac:spMkLst>
        </pc:spChg>
        <pc:spChg chg="add mod">
          <ac:chgData name="Rebecca McCarthy" userId="50a69202-c575-4845-8018-479c69384eaf" providerId="ADAL" clId="{A3EB8883-C789-47E0-A0EF-08CF85E52885}" dt="2024-01-11T22:30:31.809" v="19895" actId="1038"/>
          <ac:spMkLst>
            <pc:docMk/>
            <pc:sldMk cId="2015058776" sldId="274"/>
            <ac:spMk id="8" creationId="{62B727E5-475F-3546-BA6E-17A851CC1E61}"/>
          </ac:spMkLst>
        </pc:spChg>
        <pc:spChg chg="add mod">
          <ac:chgData name="Rebecca McCarthy" userId="50a69202-c575-4845-8018-479c69384eaf" providerId="ADAL" clId="{A3EB8883-C789-47E0-A0EF-08CF85E52885}" dt="2024-01-11T22:30:31.809" v="19895" actId="1038"/>
          <ac:spMkLst>
            <pc:docMk/>
            <pc:sldMk cId="2015058776" sldId="274"/>
            <ac:spMk id="9" creationId="{80D6D6C6-7D5C-9AA7-5156-B4F6C7DC2BAE}"/>
          </ac:spMkLst>
        </pc:spChg>
        <pc:spChg chg="add mod">
          <ac:chgData name="Rebecca McCarthy" userId="50a69202-c575-4845-8018-479c69384eaf" providerId="ADAL" clId="{A3EB8883-C789-47E0-A0EF-08CF85E52885}" dt="2024-01-11T22:30:31.809" v="19895" actId="1038"/>
          <ac:spMkLst>
            <pc:docMk/>
            <pc:sldMk cId="2015058776" sldId="274"/>
            <ac:spMk id="10" creationId="{4A9C6E7E-A74A-E580-46E1-B743DC530A68}"/>
          </ac:spMkLst>
        </pc:spChg>
        <pc:spChg chg="add mod">
          <ac:chgData name="Rebecca McCarthy" userId="50a69202-c575-4845-8018-479c69384eaf" providerId="ADAL" clId="{A3EB8883-C789-47E0-A0EF-08CF85E52885}" dt="2024-01-11T22:30:31.809" v="19895" actId="1038"/>
          <ac:spMkLst>
            <pc:docMk/>
            <pc:sldMk cId="2015058776" sldId="274"/>
            <ac:spMk id="11" creationId="{DABC1324-B574-80E9-BA00-55345BECD723}"/>
          </ac:spMkLst>
        </pc:spChg>
        <pc:spChg chg="mod">
          <ac:chgData name="Rebecca McCarthy" userId="50a69202-c575-4845-8018-479c69384eaf" providerId="ADAL" clId="{A3EB8883-C789-47E0-A0EF-08CF85E52885}" dt="2024-01-11T22:27:23.196" v="19837" actId="20577"/>
          <ac:spMkLst>
            <pc:docMk/>
            <pc:sldMk cId="2015058776" sldId="274"/>
            <ac:spMk id="376" creationId="{00000000-0000-0000-0000-000000000000}"/>
          </ac:spMkLst>
        </pc:spChg>
        <pc:spChg chg="mod">
          <ac:chgData name="Rebecca McCarthy" userId="50a69202-c575-4845-8018-479c69384eaf" providerId="ADAL" clId="{A3EB8883-C789-47E0-A0EF-08CF85E52885}" dt="2024-01-09T18:31:12.408" v="1521"/>
          <ac:spMkLst>
            <pc:docMk/>
            <pc:sldMk cId="2015058776" sldId="274"/>
            <ac:spMk id="615" creationId="{00000000-0000-0000-0000-000000000000}"/>
          </ac:spMkLst>
        </pc:spChg>
        <pc:spChg chg="mod">
          <ac:chgData name="Rebecca McCarthy" userId="50a69202-c575-4845-8018-479c69384eaf" providerId="ADAL" clId="{A3EB8883-C789-47E0-A0EF-08CF85E52885}" dt="2024-01-09T18:31:12.408" v="1521"/>
          <ac:spMkLst>
            <pc:docMk/>
            <pc:sldMk cId="2015058776" sldId="274"/>
            <ac:spMk id="617" creationId="{00000000-0000-0000-0000-000000000000}"/>
          </ac:spMkLst>
        </pc:spChg>
        <pc:spChg chg="mod">
          <ac:chgData name="Rebecca McCarthy" userId="50a69202-c575-4845-8018-479c69384eaf" providerId="ADAL" clId="{A3EB8883-C789-47E0-A0EF-08CF85E52885}" dt="2024-01-09T18:31:12.408" v="1521"/>
          <ac:spMkLst>
            <pc:docMk/>
            <pc:sldMk cId="2015058776" sldId="274"/>
            <ac:spMk id="618" creationId="{00000000-0000-0000-0000-000000000000}"/>
          </ac:spMkLst>
        </pc:spChg>
        <pc:spChg chg="mod">
          <ac:chgData name="Rebecca McCarthy" userId="50a69202-c575-4845-8018-479c69384eaf" providerId="ADAL" clId="{A3EB8883-C789-47E0-A0EF-08CF85E52885}" dt="2024-01-09T18:31:12.408" v="1521"/>
          <ac:spMkLst>
            <pc:docMk/>
            <pc:sldMk cId="2015058776" sldId="274"/>
            <ac:spMk id="619" creationId="{00000000-0000-0000-0000-000000000000}"/>
          </ac:spMkLst>
        </pc:spChg>
        <pc:spChg chg="mod">
          <ac:chgData name="Rebecca McCarthy" userId="50a69202-c575-4845-8018-479c69384eaf" providerId="ADAL" clId="{A3EB8883-C789-47E0-A0EF-08CF85E52885}" dt="2024-01-09T18:31:12.408" v="1521"/>
          <ac:spMkLst>
            <pc:docMk/>
            <pc:sldMk cId="2015058776" sldId="274"/>
            <ac:spMk id="620" creationId="{00000000-0000-0000-0000-000000000000}"/>
          </ac:spMkLst>
        </pc:spChg>
        <pc:graphicFrameChg chg="add mod">
          <ac:chgData name="Rebecca McCarthy" userId="50a69202-c575-4845-8018-479c69384eaf" providerId="ADAL" clId="{A3EB8883-C789-47E0-A0EF-08CF85E52885}" dt="2024-01-11T22:30:31.809" v="19895" actId="1038"/>
          <ac:graphicFrameMkLst>
            <pc:docMk/>
            <pc:sldMk cId="2015058776" sldId="274"/>
            <ac:graphicFrameMk id="3" creationId="{4094814C-3CCA-4B74-AB42-F60F1608E54F}"/>
          </ac:graphicFrameMkLst>
        </pc:graphicFrameChg>
        <pc:graphicFrameChg chg="add mod">
          <ac:chgData name="Rebecca McCarthy" userId="50a69202-c575-4845-8018-479c69384eaf" providerId="ADAL" clId="{A3EB8883-C789-47E0-A0EF-08CF85E52885}" dt="2024-01-11T22:30:31.809" v="19895" actId="1038"/>
          <ac:graphicFrameMkLst>
            <pc:docMk/>
            <pc:sldMk cId="2015058776" sldId="274"/>
            <ac:graphicFrameMk id="5" creationId="{29EE3B72-B115-75F1-616B-AD49AAC03BA6}"/>
          </ac:graphicFrameMkLst>
        </pc:graphicFrameChg>
        <pc:picChg chg="del">
          <ac:chgData name="Rebecca McCarthy" userId="50a69202-c575-4845-8018-479c69384eaf" providerId="ADAL" clId="{A3EB8883-C789-47E0-A0EF-08CF85E52885}" dt="2024-01-11T22:27:10.281" v="19800" actId="478"/>
          <ac:picMkLst>
            <pc:docMk/>
            <pc:sldMk cId="2015058776" sldId="274"/>
            <ac:picMk id="4" creationId="{2EB58999-5318-5863-B457-E1ED0F95860C}"/>
          </ac:picMkLst>
        </pc:picChg>
      </pc:sldChg>
      <pc:sldChg chg="modSp del replTag delTag modNotes">
        <pc:chgData name="Rebecca McCarthy" userId="50a69202-c575-4845-8018-479c69384eaf" providerId="ADAL" clId="{A3EB8883-C789-47E0-A0EF-08CF85E52885}" dt="2024-01-09T21:29:01.142" v="14909" actId="47"/>
        <pc:sldMkLst>
          <pc:docMk/>
          <pc:sldMk cId="0" sldId="275"/>
        </pc:sldMkLst>
        <pc:spChg chg="mod">
          <ac:chgData name="Rebecca McCarthy" userId="50a69202-c575-4845-8018-479c69384eaf" providerId="ADAL" clId="{A3EB8883-C789-47E0-A0EF-08CF85E52885}" dt="2024-01-09T18:31:12.408" v="1521"/>
          <ac:spMkLst>
            <pc:docMk/>
            <pc:sldMk cId="0" sldId="275"/>
            <ac:spMk id="631" creationId="{00000000-0000-0000-0000-000000000000}"/>
          </ac:spMkLst>
        </pc:spChg>
        <pc:spChg chg="mod">
          <ac:chgData name="Rebecca McCarthy" userId="50a69202-c575-4845-8018-479c69384eaf" providerId="ADAL" clId="{A3EB8883-C789-47E0-A0EF-08CF85E52885}" dt="2024-01-09T18:31:12.408" v="1521"/>
          <ac:spMkLst>
            <pc:docMk/>
            <pc:sldMk cId="0" sldId="275"/>
            <ac:spMk id="640" creationId="{00000000-0000-0000-0000-000000000000}"/>
          </ac:spMkLst>
        </pc:spChg>
        <pc:spChg chg="mod">
          <ac:chgData name="Rebecca McCarthy" userId="50a69202-c575-4845-8018-479c69384eaf" providerId="ADAL" clId="{A3EB8883-C789-47E0-A0EF-08CF85E52885}" dt="2024-01-09T18:31:12.408" v="1521"/>
          <ac:spMkLst>
            <pc:docMk/>
            <pc:sldMk cId="0" sldId="275"/>
            <ac:spMk id="641" creationId="{00000000-0000-0000-0000-000000000000}"/>
          </ac:spMkLst>
        </pc:spChg>
        <pc:spChg chg="mod">
          <ac:chgData name="Rebecca McCarthy" userId="50a69202-c575-4845-8018-479c69384eaf" providerId="ADAL" clId="{A3EB8883-C789-47E0-A0EF-08CF85E52885}" dt="2024-01-09T18:31:12.408" v="1521"/>
          <ac:spMkLst>
            <pc:docMk/>
            <pc:sldMk cId="0" sldId="275"/>
            <ac:spMk id="642" creationId="{00000000-0000-0000-0000-000000000000}"/>
          </ac:spMkLst>
        </pc:spChg>
        <pc:spChg chg="mod">
          <ac:chgData name="Rebecca McCarthy" userId="50a69202-c575-4845-8018-479c69384eaf" providerId="ADAL" clId="{A3EB8883-C789-47E0-A0EF-08CF85E52885}" dt="2024-01-09T18:31:12.408" v="1521"/>
          <ac:spMkLst>
            <pc:docMk/>
            <pc:sldMk cId="0" sldId="275"/>
            <ac:spMk id="643" creationId="{00000000-0000-0000-0000-000000000000}"/>
          </ac:spMkLst>
        </pc:spChg>
        <pc:spChg chg="mod">
          <ac:chgData name="Rebecca McCarthy" userId="50a69202-c575-4845-8018-479c69384eaf" providerId="ADAL" clId="{A3EB8883-C789-47E0-A0EF-08CF85E52885}" dt="2024-01-09T18:31:12.408" v="1521"/>
          <ac:spMkLst>
            <pc:docMk/>
            <pc:sldMk cId="0" sldId="275"/>
            <ac:spMk id="644" creationId="{00000000-0000-0000-0000-000000000000}"/>
          </ac:spMkLst>
        </pc:spChg>
        <pc:spChg chg="mod">
          <ac:chgData name="Rebecca McCarthy" userId="50a69202-c575-4845-8018-479c69384eaf" providerId="ADAL" clId="{A3EB8883-C789-47E0-A0EF-08CF85E52885}" dt="2024-01-09T18:31:12.408" v="1521"/>
          <ac:spMkLst>
            <pc:docMk/>
            <pc:sldMk cId="0" sldId="275"/>
            <ac:spMk id="646" creationId="{00000000-0000-0000-0000-000000000000}"/>
          </ac:spMkLst>
        </pc:spChg>
        <pc:spChg chg="mod">
          <ac:chgData name="Rebecca McCarthy" userId="50a69202-c575-4845-8018-479c69384eaf" providerId="ADAL" clId="{A3EB8883-C789-47E0-A0EF-08CF85E52885}" dt="2024-01-09T18:31:12.408" v="1521"/>
          <ac:spMkLst>
            <pc:docMk/>
            <pc:sldMk cId="0" sldId="275"/>
            <ac:spMk id="648"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76"/>
        </pc:sldMkLst>
        <pc:spChg chg="mod">
          <ac:chgData name="Rebecca McCarthy" userId="50a69202-c575-4845-8018-479c69384eaf" providerId="ADAL" clId="{A3EB8883-C789-47E0-A0EF-08CF85E52885}" dt="2024-01-09T18:31:12.408" v="1521"/>
          <ac:spMkLst>
            <pc:docMk/>
            <pc:sldMk cId="0" sldId="276"/>
            <ac:spMk id="655" creationId="{00000000-0000-0000-0000-000000000000}"/>
          </ac:spMkLst>
        </pc:spChg>
        <pc:spChg chg="mod">
          <ac:chgData name="Rebecca McCarthy" userId="50a69202-c575-4845-8018-479c69384eaf" providerId="ADAL" clId="{A3EB8883-C789-47E0-A0EF-08CF85E52885}" dt="2024-01-09T18:31:12.408" v="1521"/>
          <ac:spMkLst>
            <pc:docMk/>
            <pc:sldMk cId="0" sldId="276"/>
            <ac:spMk id="656"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77"/>
        </pc:sldMkLst>
        <pc:spChg chg="mod">
          <ac:chgData name="Rebecca McCarthy" userId="50a69202-c575-4845-8018-479c69384eaf" providerId="ADAL" clId="{A3EB8883-C789-47E0-A0EF-08CF85E52885}" dt="2024-01-09T18:31:12.408" v="1521"/>
          <ac:spMkLst>
            <pc:docMk/>
            <pc:sldMk cId="0" sldId="277"/>
            <ac:spMk id="663" creationId="{00000000-0000-0000-0000-000000000000}"/>
          </ac:spMkLst>
        </pc:spChg>
        <pc:spChg chg="mod">
          <ac:chgData name="Rebecca McCarthy" userId="50a69202-c575-4845-8018-479c69384eaf" providerId="ADAL" clId="{A3EB8883-C789-47E0-A0EF-08CF85E52885}" dt="2024-01-09T18:31:12.408" v="1521"/>
          <ac:spMkLst>
            <pc:docMk/>
            <pc:sldMk cId="0" sldId="277"/>
            <ac:spMk id="664" creationId="{00000000-0000-0000-0000-000000000000}"/>
          </ac:spMkLst>
        </pc:spChg>
        <pc:spChg chg="mod">
          <ac:chgData name="Rebecca McCarthy" userId="50a69202-c575-4845-8018-479c69384eaf" providerId="ADAL" clId="{A3EB8883-C789-47E0-A0EF-08CF85E52885}" dt="2024-01-09T18:31:12.408" v="1521"/>
          <ac:spMkLst>
            <pc:docMk/>
            <pc:sldMk cId="0" sldId="277"/>
            <ac:spMk id="667"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78"/>
        </pc:sldMkLst>
        <pc:spChg chg="mod">
          <ac:chgData name="Rebecca McCarthy" userId="50a69202-c575-4845-8018-479c69384eaf" providerId="ADAL" clId="{A3EB8883-C789-47E0-A0EF-08CF85E52885}" dt="2024-01-09T18:31:12.408" v="1521"/>
          <ac:spMkLst>
            <pc:docMk/>
            <pc:sldMk cId="0" sldId="278"/>
            <ac:spMk id="675" creationId="{00000000-0000-0000-0000-000000000000}"/>
          </ac:spMkLst>
        </pc:spChg>
        <pc:spChg chg="mod">
          <ac:chgData name="Rebecca McCarthy" userId="50a69202-c575-4845-8018-479c69384eaf" providerId="ADAL" clId="{A3EB8883-C789-47E0-A0EF-08CF85E52885}" dt="2024-01-09T18:31:12.408" v="1521"/>
          <ac:spMkLst>
            <pc:docMk/>
            <pc:sldMk cId="0" sldId="278"/>
            <ac:spMk id="676" creationId="{00000000-0000-0000-0000-000000000000}"/>
          </ac:spMkLst>
        </pc:spChg>
        <pc:spChg chg="mod">
          <ac:chgData name="Rebecca McCarthy" userId="50a69202-c575-4845-8018-479c69384eaf" providerId="ADAL" clId="{A3EB8883-C789-47E0-A0EF-08CF85E52885}" dt="2024-01-09T18:31:12.408" v="1521"/>
          <ac:spMkLst>
            <pc:docMk/>
            <pc:sldMk cId="0" sldId="278"/>
            <ac:spMk id="677" creationId="{00000000-0000-0000-0000-000000000000}"/>
          </ac:spMkLst>
        </pc:spChg>
        <pc:spChg chg="mod">
          <ac:chgData name="Rebecca McCarthy" userId="50a69202-c575-4845-8018-479c69384eaf" providerId="ADAL" clId="{A3EB8883-C789-47E0-A0EF-08CF85E52885}" dt="2024-01-09T18:31:12.408" v="1521"/>
          <ac:spMkLst>
            <pc:docMk/>
            <pc:sldMk cId="0" sldId="278"/>
            <ac:spMk id="678" creationId="{00000000-0000-0000-0000-000000000000}"/>
          </ac:spMkLst>
        </pc:spChg>
      </pc:sldChg>
      <pc:sldChg chg="del replTag delTag modNotes">
        <pc:chgData name="Rebecca McCarthy" userId="50a69202-c575-4845-8018-479c69384eaf" providerId="ADAL" clId="{A3EB8883-C789-47E0-A0EF-08CF85E52885}" dt="2024-01-09T21:29:01.142" v="14909" actId="47"/>
        <pc:sldMkLst>
          <pc:docMk/>
          <pc:sldMk cId="0" sldId="279"/>
        </pc:sldMkLst>
      </pc:sldChg>
      <pc:sldChg chg="modSp del replTag delTag modNotes">
        <pc:chgData name="Rebecca McCarthy" userId="50a69202-c575-4845-8018-479c69384eaf" providerId="ADAL" clId="{A3EB8883-C789-47E0-A0EF-08CF85E52885}" dt="2024-01-09T21:29:01.142" v="14909" actId="47"/>
        <pc:sldMkLst>
          <pc:docMk/>
          <pc:sldMk cId="0" sldId="280"/>
        </pc:sldMkLst>
        <pc:spChg chg="mod">
          <ac:chgData name="Rebecca McCarthy" userId="50a69202-c575-4845-8018-479c69384eaf" providerId="ADAL" clId="{A3EB8883-C789-47E0-A0EF-08CF85E52885}" dt="2024-01-09T18:31:12.408" v="1521"/>
          <ac:spMkLst>
            <pc:docMk/>
            <pc:sldMk cId="0" sldId="280"/>
            <ac:spMk id="708" creationId="{00000000-0000-0000-0000-000000000000}"/>
          </ac:spMkLst>
        </pc:spChg>
        <pc:spChg chg="mod">
          <ac:chgData name="Rebecca McCarthy" userId="50a69202-c575-4845-8018-479c69384eaf" providerId="ADAL" clId="{A3EB8883-C789-47E0-A0EF-08CF85E52885}" dt="2024-01-09T18:31:12.408" v="1521"/>
          <ac:spMkLst>
            <pc:docMk/>
            <pc:sldMk cId="0" sldId="280"/>
            <ac:spMk id="709" creationId="{00000000-0000-0000-0000-000000000000}"/>
          </ac:spMkLst>
        </pc:spChg>
        <pc:spChg chg="mod">
          <ac:chgData name="Rebecca McCarthy" userId="50a69202-c575-4845-8018-479c69384eaf" providerId="ADAL" clId="{A3EB8883-C789-47E0-A0EF-08CF85E52885}" dt="2024-01-09T18:31:12.408" v="1521"/>
          <ac:spMkLst>
            <pc:docMk/>
            <pc:sldMk cId="0" sldId="280"/>
            <ac:spMk id="713" creationId="{00000000-0000-0000-0000-000000000000}"/>
          </ac:spMkLst>
        </pc:spChg>
        <pc:spChg chg="mod">
          <ac:chgData name="Rebecca McCarthy" userId="50a69202-c575-4845-8018-479c69384eaf" providerId="ADAL" clId="{A3EB8883-C789-47E0-A0EF-08CF85E52885}" dt="2024-01-09T18:31:12.408" v="1521"/>
          <ac:spMkLst>
            <pc:docMk/>
            <pc:sldMk cId="0" sldId="280"/>
            <ac:spMk id="714" creationId="{00000000-0000-0000-0000-000000000000}"/>
          </ac:spMkLst>
        </pc:spChg>
        <pc:spChg chg="mod">
          <ac:chgData name="Rebecca McCarthy" userId="50a69202-c575-4845-8018-479c69384eaf" providerId="ADAL" clId="{A3EB8883-C789-47E0-A0EF-08CF85E52885}" dt="2024-01-09T18:31:12.408" v="1521"/>
          <ac:spMkLst>
            <pc:docMk/>
            <pc:sldMk cId="0" sldId="280"/>
            <ac:spMk id="715" creationId="{00000000-0000-0000-0000-000000000000}"/>
          </ac:spMkLst>
        </pc:spChg>
        <pc:spChg chg="mod">
          <ac:chgData name="Rebecca McCarthy" userId="50a69202-c575-4845-8018-479c69384eaf" providerId="ADAL" clId="{A3EB8883-C789-47E0-A0EF-08CF85E52885}" dt="2024-01-09T18:31:12.408" v="1521"/>
          <ac:spMkLst>
            <pc:docMk/>
            <pc:sldMk cId="0" sldId="280"/>
            <ac:spMk id="716" creationId="{00000000-0000-0000-0000-000000000000}"/>
          </ac:spMkLst>
        </pc:spChg>
        <pc:spChg chg="mod">
          <ac:chgData name="Rebecca McCarthy" userId="50a69202-c575-4845-8018-479c69384eaf" providerId="ADAL" clId="{A3EB8883-C789-47E0-A0EF-08CF85E52885}" dt="2024-01-09T18:31:12.408" v="1521"/>
          <ac:spMkLst>
            <pc:docMk/>
            <pc:sldMk cId="0" sldId="280"/>
            <ac:spMk id="717" creationId="{00000000-0000-0000-0000-000000000000}"/>
          </ac:spMkLst>
        </pc:spChg>
        <pc:spChg chg="mod">
          <ac:chgData name="Rebecca McCarthy" userId="50a69202-c575-4845-8018-479c69384eaf" providerId="ADAL" clId="{A3EB8883-C789-47E0-A0EF-08CF85E52885}" dt="2024-01-09T18:31:12.408" v="1521"/>
          <ac:spMkLst>
            <pc:docMk/>
            <pc:sldMk cId="0" sldId="280"/>
            <ac:spMk id="718" creationId="{00000000-0000-0000-0000-000000000000}"/>
          </ac:spMkLst>
        </pc:spChg>
        <pc:spChg chg="mod">
          <ac:chgData name="Rebecca McCarthy" userId="50a69202-c575-4845-8018-479c69384eaf" providerId="ADAL" clId="{A3EB8883-C789-47E0-A0EF-08CF85E52885}" dt="2024-01-09T18:31:12.408" v="1521"/>
          <ac:spMkLst>
            <pc:docMk/>
            <pc:sldMk cId="0" sldId="280"/>
            <ac:spMk id="719"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81"/>
        </pc:sldMkLst>
        <pc:spChg chg="mod">
          <ac:chgData name="Rebecca McCarthy" userId="50a69202-c575-4845-8018-479c69384eaf" providerId="ADAL" clId="{A3EB8883-C789-47E0-A0EF-08CF85E52885}" dt="2024-01-09T18:31:12.408" v="1521"/>
          <ac:spMkLst>
            <pc:docMk/>
            <pc:sldMk cId="0" sldId="281"/>
            <ac:spMk id="729" creationId="{00000000-0000-0000-0000-000000000000}"/>
          </ac:spMkLst>
        </pc:spChg>
        <pc:spChg chg="mod">
          <ac:chgData name="Rebecca McCarthy" userId="50a69202-c575-4845-8018-479c69384eaf" providerId="ADAL" clId="{A3EB8883-C789-47E0-A0EF-08CF85E52885}" dt="2024-01-09T18:31:12.408" v="1521"/>
          <ac:spMkLst>
            <pc:docMk/>
            <pc:sldMk cId="0" sldId="281"/>
            <ac:spMk id="730" creationId="{00000000-0000-0000-0000-000000000000}"/>
          </ac:spMkLst>
        </pc:spChg>
        <pc:spChg chg="mod">
          <ac:chgData name="Rebecca McCarthy" userId="50a69202-c575-4845-8018-479c69384eaf" providerId="ADAL" clId="{A3EB8883-C789-47E0-A0EF-08CF85E52885}" dt="2024-01-09T18:31:12.408" v="1521"/>
          <ac:spMkLst>
            <pc:docMk/>
            <pc:sldMk cId="0" sldId="281"/>
            <ac:spMk id="731" creationId="{00000000-0000-0000-0000-000000000000}"/>
          </ac:spMkLst>
        </pc:spChg>
        <pc:spChg chg="mod">
          <ac:chgData name="Rebecca McCarthy" userId="50a69202-c575-4845-8018-479c69384eaf" providerId="ADAL" clId="{A3EB8883-C789-47E0-A0EF-08CF85E52885}" dt="2024-01-09T18:31:12.408" v="1521"/>
          <ac:spMkLst>
            <pc:docMk/>
            <pc:sldMk cId="0" sldId="281"/>
            <ac:spMk id="732" creationId="{00000000-0000-0000-0000-000000000000}"/>
          </ac:spMkLst>
        </pc:spChg>
        <pc:spChg chg="mod">
          <ac:chgData name="Rebecca McCarthy" userId="50a69202-c575-4845-8018-479c69384eaf" providerId="ADAL" clId="{A3EB8883-C789-47E0-A0EF-08CF85E52885}" dt="2024-01-09T18:31:12.408" v="1521"/>
          <ac:spMkLst>
            <pc:docMk/>
            <pc:sldMk cId="0" sldId="281"/>
            <ac:spMk id="733" creationId="{00000000-0000-0000-0000-000000000000}"/>
          </ac:spMkLst>
        </pc:spChg>
        <pc:spChg chg="mod">
          <ac:chgData name="Rebecca McCarthy" userId="50a69202-c575-4845-8018-479c69384eaf" providerId="ADAL" clId="{A3EB8883-C789-47E0-A0EF-08CF85E52885}" dt="2024-01-09T18:31:12.408" v="1521"/>
          <ac:spMkLst>
            <pc:docMk/>
            <pc:sldMk cId="0" sldId="281"/>
            <ac:spMk id="734" creationId="{00000000-0000-0000-0000-000000000000}"/>
          </ac:spMkLst>
        </pc:spChg>
        <pc:spChg chg="mod">
          <ac:chgData name="Rebecca McCarthy" userId="50a69202-c575-4845-8018-479c69384eaf" providerId="ADAL" clId="{A3EB8883-C789-47E0-A0EF-08CF85E52885}" dt="2024-01-09T18:31:12.408" v="1521"/>
          <ac:spMkLst>
            <pc:docMk/>
            <pc:sldMk cId="0" sldId="281"/>
            <ac:spMk id="735" creationId="{00000000-0000-0000-0000-000000000000}"/>
          </ac:spMkLst>
        </pc:spChg>
        <pc:spChg chg="mod">
          <ac:chgData name="Rebecca McCarthy" userId="50a69202-c575-4845-8018-479c69384eaf" providerId="ADAL" clId="{A3EB8883-C789-47E0-A0EF-08CF85E52885}" dt="2024-01-09T18:31:12.408" v="1521"/>
          <ac:spMkLst>
            <pc:docMk/>
            <pc:sldMk cId="0" sldId="281"/>
            <ac:spMk id="736" creationId="{00000000-0000-0000-0000-000000000000}"/>
          </ac:spMkLst>
        </pc:spChg>
        <pc:spChg chg="mod">
          <ac:chgData name="Rebecca McCarthy" userId="50a69202-c575-4845-8018-479c69384eaf" providerId="ADAL" clId="{A3EB8883-C789-47E0-A0EF-08CF85E52885}" dt="2024-01-09T18:31:12.408" v="1521"/>
          <ac:spMkLst>
            <pc:docMk/>
            <pc:sldMk cId="0" sldId="281"/>
            <ac:spMk id="737" creationId="{00000000-0000-0000-0000-000000000000}"/>
          </ac:spMkLst>
        </pc:spChg>
        <pc:spChg chg="mod">
          <ac:chgData name="Rebecca McCarthy" userId="50a69202-c575-4845-8018-479c69384eaf" providerId="ADAL" clId="{A3EB8883-C789-47E0-A0EF-08CF85E52885}" dt="2024-01-09T18:31:12.408" v="1521"/>
          <ac:spMkLst>
            <pc:docMk/>
            <pc:sldMk cId="0" sldId="281"/>
            <ac:spMk id="738" creationId="{00000000-0000-0000-0000-000000000000}"/>
          </ac:spMkLst>
        </pc:spChg>
        <pc:spChg chg="mod">
          <ac:chgData name="Rebecca McCarthy" userId="50a69202-c575-4845-8018-479c69384eaf" providerId="ADAL" clId="{A3EB8883-C789-47E0-A0EF-08CF85E52885}" dt="2024-01-09T18:31:12.408" v="1521"/>
          <ac:spMkLst>
            <pc:docMk/>
            <pc:sldMk cId="0" sldId="281"/>
            <ac:spMk id="739" creationId="{00000000-0000-0000-0000-000000000000}"/>
          </ac:spMkLst>
        </pc:spChg>
        <pc:spChg chg="mod">
          <ac:chgData name="Rebecca McCarthy" userId="50a69202-c575-4845-8018-479c69384eaf" providerId="ADAL" clId="{A3EB8883-C789-47E0-A0EF-08CF85E52885}" dt="2024-01-09T18:31:12.408" v="1521"/>
          <ac:spMkLst>
            <pc:docMk/>
            <pc:sldMk cId="0" sldId="281"/>
            <ac:spMk id="740"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82"/>
        </pc:sldMkLst>
        <pc:spChg chg="mod">
          <ac:chgData name="Rebecca McCarthy" userId="50a69202-c575-4845-8018-479c69384eaf" providerId="ADAL" clId="{A3EB8883-C789-47E0-A0EF-08CF85E52885}" dt="2024-01-09T18:31:12.408" v="1521"/>
          <ac:spMkLst>
            <pc:docMk/>
            <pc:sldMk cId="0" sldId="282"/>
            <ac:spMk id="754" creationId="{00000000-0000-0000-0000-000000000000}"/>
          </ac:spMkLst>
        </pc:spChg>
        <pc:spChg chg="mod">
          <ac:chgData name="Rebecca McCarthy" userId="50a69202-c575-4845-8018-479c69384eaf" providerId="ADAL" clId="{A3EB8883-C789-47E0-A0EF-08CF85E52885}" dt="2024-01-09T18:31:12.408" v="1521"/>
          <ac:spMkLst>
            <pc:docMk/>
            <pc:sldMk cId="0" sldId="282"/>
            <ac:spMk id="767" creationId="{00000000-0000-0000-0000-000000000000}"/>
          </ac:spMkLst>
        </pc:spChg>
        <pc:spChg chg="mod">
          <ac:chgData name="Rebecca McCarthy" userId="50a69202-c575-4845-8018-479c69384eaf" providerId="ADAL" clId="{A3EB8883-C789-47E0-A0EF-08CF85E52885}" dt="2024-01-09T18:31:12.408" v="1521"/>
          <ac:spMkLst>
            <pc:docMk/>
            <pc:sldMk cId="0" sldId="282"/>
            <ac:spMk id="768" creationId="{00000000-0000-0000-0000-000000000000}"/>
          </ac:spMkLst>
        </pc:spChg>
        <pc:spChg chg="mod">
          <ac:chgData name="Rebecca McCarthy" userId="50a69202-c575-4845-8018-479c69384eaf" providerId="ADAL" clId="{A3EB8883-C789-47E0-A0EF-08CF85E52885}" dt="2024-01-09T18:31:12.408" v="1521"/>
          <ac:spMkLst>
            <pc:docMk/>
            <pc:sldMk cId="0" sldId="282"/>
            <ac:spMk id="769" creationId="{00000000-0000-0000-0000-000000000000}"/>
          </ac:spMkLst>
        </pc:spChg>
        <pc:spChg chg="mod">
          <ac:chgData name="Rebecca McCarthy" userId="50a69202-c575-4845-8018-479c69384eaf" providerId="ADAL" clId="{A3EB8883-C789-47E0-A0EF-08CF85E52885}" dt="2024-01-09T18:31:12.408" v="1521"/>
          <ac:spMkLst>
            <pc:docMk/>
            <pc:sldMk cId="0" sldId="282"/>
            <ac:spMk id="770" creationId="{00000000-0000-0000-0000-000000000000}"/>
          </ac:spMkLst>
        </pc:spChg>
        <pc:spChg chg="mod">
          <ac:chgData name="Rebecca McCarthy" userId="50a69202-c575-4845-8018-479c69384eaf" providerId="ADAL" clId="{A3EB8883-C789-47E0-A0EF-08CF85E52885}" dt="2024-01-09T18:31:12.408" v="1521"/>
          <ac:spMkLst>
            <pc:docMk/>
            <pc:sldMk cId="0" sldId="282"/>
            <ac:spMk id="771"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83"/>
        </pc:sldMkLst>
        <pc:spChg chg="mod">
          <ac:chgData name="Rebecca McCarthy" userId="50a69202-c575-4845-8018-479c69384eaf" providerId="ADAL" clId="{A3EB8883-C789-47E0-A0EF-08CF85E52885}" dt="2024-01-09T18:31:12.408" v="1521"/>
          <ac:spMkLst>
            <pc:docMk/>
            <pc:sldMk cId="0" sldId="283"/>
            <ac:spMk id="789" creationId="{00000000-0000-0000-0000-000000000000}"/>
          </ac:spMkLst>
        </pc:spChg>
        <pc:spChg chg="mod">
          <ac:chgData name="Rebecca McCarthy" userId="50a69202-c575-4845-8018-479c69384eaf" providerId="ADAL" clId="{A3EB8883-C789-47E0-A0EF-08CF85E52885}" dt="2024-01-09T18:31:12.408" v="1521"/>
          <ac:spMkLst>
            <pc:docMk/>
            <pc:sldMk cId="0" sldId="283"/>
            <ac:spMk id="790" creationId="{00000000-0000-0000-0000-000000000000}"/>
          </ac:spMkLst>
        </pc:spChg>
        <pc:spChg chg="mod">
          <ac:chgData name="Rebecca McCarthy" userId="50a69202-c575-4845-8018-479c69384eaf" providerId="ADAL" clId="{A3EB8883-C789-47E0-A0EF-08CF85E52885}" dt="2024-01-09T18:31:12.408" v="1521"/>
          <ac:spMkLst>
            <pc:docMk/>
            <pc:sldMk cId="0" sldId="283"/>
            <ac:spMk id="791" creationId="{00000000-0000-0000-0000-000000000000}"/>
          </ac:spMkLst>
        </pc:spChg>
        <pc:spChg chg="mod">
          <ac:chgData name="Rebecca McCarthy" userId="50a69202-c575-4845-8018-479c69384eaf" providerId="ADAL" clId="{A3EB8883-C789-47E0-A0EF-08CF85E52885}" dt="2024-01-09T18:31:12.408" v="1521"/>
          <ac:spMkLst>
            <pc:docMk/>
            <pc:sldMk cId="0" sldId="283"/>
            <ac:spMk id="792"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84"/>
        </pc:sldMkLst>
        <pc:spChg chg="mod">
          <ac:chgData name="Rebecca McCarthy" userId="50a69202-c575-4845-8018-479c69384eaf" providerId="ADAL" clId="{A3EB8883-C789-47E0-A0EF-08CF85E52885}" dt="2024-01-09T18:31:12.408" v="1521"/>
          <ac:spMkLst>
            <pc:docMk/>
            <pc:sldMk cId="0" sldId="284"/>
            <ac:spMk id="803" creationId="{00000000-0000-0000-0000-000000000000}"/>
          </ac:spMkLst>
        </pc:spChg>
        <pc:spChg chg="mod">
          <ac:chgData name="Rebecca McCarthy" userId="50a69202-c575-4845-8018-479c69384eaf" providerId="ADAL" clId="{A3EB8883-C789-47E0-A0EF-08CF85E52885}" dt="2024-01-09T18:31:12.408" v="1521"/>
          <ac:spMkLst>
            <pc:docMk/>
            <pc:sldMk cId="0" sldId="284"/>
            <ac:spMk id="808"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85"/>
        </pc:sldMkLst>
        <pc:spChg chg="mod">
          <ac:chgData name="Rebecca McCarthy" userId="50a69202-c575-4845-8018-479c69384eaf" providerId="ADAL" clId="{A3EB8883-C789-47E0-A0EF-08CF85E52885}" dt="2024-01-09T18:31:12.408" v="1521"/>
          <ac:spMkLst>
            <pc:docMk/>
            <pc:sldMk cId="0" sldId="285"/>
            <ac:spMk id="814" creationId="{00000000-0000-0000-0000-000000000000}"/>
          </ac:spMkLst>
        </pc:spChg>
        <pc:spChg chg="mod">
          <ac:chgData name="Rebecca McCarthy" userId="50a69202-c575-4845-8018-479c69384eaf" providerId="ADAL" clId="{A3EB8883-C789-47E0-A0EF-08CF85E52885}" dt="2024-01-09T18:31:12.408" v="1521"/>
          <ac:spMkLst>
            <pc:docMk/>
            <pc:sldMk cId="0" sldId="285"/>
            <ac:spMk id="815" creationId="{00000000-0000-0000-0000-000000000000}"/>
          </ac:spMkLst>
        </pc:spChg>
        <pc:spChg chg="mod">
          <ac:chgData name="Rebecca McCarthy" userId="50a69202-c575-4845-8018-479c69384eaf" providerId="ADAL" clId="{A3EB8883-C789-47E0-A0EF-08CF85E52885}" dt="2024-01-09T18:31:12.408" v="1521"/>
          <ac:spMkLst>
            <pc:docMk/>
            <pc:sldMk cId="0" sldId="285"/>
            <ac:spMk id="816" creationId="{00000000-0000-0000-0000-000000000000}"/>
          </ac:spMkLst>
        </pc:spChg>
        <pc:spChg chg="mod">
          <ac:chgData name="Rebecca McCarthy" userId="50a69202-c575-4845-8018-479c69384eaf" providerId="ADAL" clId="{A3EB8883-C789-47E0-A0EF-08CF85E52885}" dt="2024-01-09T18:31:12.408" v="1521"/>
          <ac:spMkLst>
            <pc:docMk/>
            <pc:sldMk cId="0" sldId="285"/>
            <ac:spMk id="817" creationId="{00000000-0000-0000-0000-000000000000}"/>
          </ac:spMkLst>
        </pc:spChg>
        <pc:spChg chg="mod">
          <ac:chgData name="Rebecca McCarthy" userId="50a69202-c575-4845-8018-479c69384eaf" providerId="ADAL" clId="{A3EB8883-C789-47E0-A0EF-08CF85E52885}" dt="2024-01-09T18:31:12.408" v="1521"/>
          <ac:spMkLst>
            <pc:docMk/>
            <pc:sldMk cId="0" sldId="285"/>
            <ac:spMk id="818" creationId="{00000000-0000-0000-0000-000000000000}"/>
          </ac:spMkLst>
        </pc:spChg>
        <pc:spChg chg="mod">
          <ac:chgData name="Rebecca McCarthy" userId="50a69202-c575-4845-8018-479c69384eaf" providerId="ADAL" clId="{A3EB8883-C789-47E0-A0EF-08CF85E52885}" dt="2024-01-09T18:31:12.408" v="1521"/>
          <ac:spMkLst>
            <pc:docMk/>
            <pc:sldMk cId="0" sldId="285"/>
            <ac:spMk id="819" creationId="{00000000-0000-0000-0000-000000000000}"/>
          </ac:spMkLst>
        </pc:spChg>
        <pc:spChg chg="mod">
          <ac:chgData name="Rebecca McCarthy" userId="50a69202-c575-4845-8018-479c69384eaf" providerId="ADAL" clId="{A3EB8883-C789-47E0-A0EF-08CF85E52885}" dt="2024-01-09T18:31:12.408" v="1521"/>
          <ac:spMkLst>
            <pc:docMk/>
            <pc:sldMk cId="0" sldId="285"/>
            <ac:spMk id="820" creationId="{00000000-0000-0000-0000-000000000000}"/>
          </ac:spMkLst>
        </pc:spChg>
        <pc:spChg chg="mod">
          <ac:chgData name="Rebecca McCarthy" userId="50a69202-c575-4845-8018-479c69384eaf" providerId="ADAL" clId="{A3EB8883-C789-47E0-A0EF-08CF85E52885}" dt="2024-01-09T18:31:12.408" v="1521"/>
          <ac:spMkLst>
            <pc:docMk/>
            <pc:sldMk cId="0" sldId="285"/>
            <ac:spMk id="821" creationId="{00000000-0000-0000-0000-000000000000}"/>
          </ac:spMkLst>
        </pc:spChg>
        <pc:spChg chg="mod">
          <ac:chgData name="Rebecca McCarthy" userId="50a69202-c575-4845-8018-479c69384eaf" providerId="ADAL" clId="{A3EB8883-C789-47E0-A0EF-08CF85E52885}" dt="2024-01-09T18:31:12.408" v="1521"/>
          <ac:spMkLst>
            <pc:docMk/>
            <pc:sldMk cId="0" sldId="285"/>
            <ac:spMk id="822" creationId="{00000000-0000-0000-0000-000000000000}"/>
          </ac:spMkLst>
        </pc:spChg>
        <pc:spChg chg="mod">
          <ac:chgData name="Rebecca McCarthy" userId="50a69202-c575-4845-8018-479c69384eaf" providerId="ADAL" clId="{A3EB8883-C789-47E0-A0EF-08CF85E52885}" dt="2024-01-09T18:31:12.408" v="1521"/>
          <ac:spMkLst>
            <pc:docMk/>
            <pc:sldMk cId="0" sldId="285"/>
            <ac:spMk id="823" creationId="{00000000-0000-0000-0000-000000000000}"/>
          </ac:spMkLst>
        </pc:spChg>
        <pc:spChg chg="mod">
          <ac:chgData name="Rebecca McCarthy" userId="50a69202-c575-4845-8018-479c69384eaf" providerId="ADAL" clId="{A3EB8883-C789-47E0-A0EF-08CF85E52885}" dt="2024-01-09T18:31:12.408" v="1521"/>
          <ac:spMkLst>
            <pc:docMk/>
            <pc:sldMk cId="0" sldId="285"/>
            <ac:spMk id="824" creationId="{00000000-0000-0000-0000-000000000000}"/>
          </ac:spMkLst>
        </pc:spChg>
      </pc:sldChg>
      <pc:sldChg chg="del replTag delTag modNotes">
        <pc:chgData name="Rebecca McCarthy" userId="50a69202-c575-4845-8018-479c69384eaf" providerId="ADAL" clId="{A3EB8883-C789-47E0-A0EF-08CF85E52885}" dt="2024-01-09T21:29:01.142" v="14909" actId="47"/>
        <pc:sldMkLst>
          <pc:docMk/>
          <pc:sldMk cId="0" sldId="286"/>
        </pc:sldMkLst>
      </pc:sldChg>
      <pc:sldChg chg="modSp del replTag delTag modNotes">
        <pc:chgData name="Rebecca McCarthy" userId="50a69202-c575-4845-8018-479c69384eaf" providerId="ADAL" clId="{A3EB8883-C789-47E0-A0EF-08CF85E52885}" dt="2024-01-09T21:29:01.142" v="14909" actId="47"/>
        <pc:sldMkLst>
          <pc:docMk/>
          <pc:sldMk cId="0" sldId="287"/>
        </pc:sldMkLst>
        <pc:spChg chg="mod">
          <ac:chgData name="Rebecca McCarthy" userId="50a69202-c575-4845-8018-479c69384eaf" providerId="ADAL" clId="{A3EB8883-C789-47E0-A0EF-08CF85E52885}" dt="2024-01-09T18:31:12.408" v="1521"/>
          <ac:spMkLst>
            <pc:docMk/>
            <pc:sldMk cId="0" sldId="287"/>
            <ac:spMk id="860" creationId="{00000000-0000-0000-0000-000000000000}"/>
          </ac:spMkLst>
        </pc:spChg>
        <pc:spChg chg="mod">
          <ac:chgData name="Rebecca McCarthy" userId="50a69202-c575-4845-8018-479c69384eaf" providerId="ADAL" clId="{A3EB8883-C789-47E0-A0EF-08CF85E52885}" dt="2024-01-09T18:31:12.408" v="1521"/>
          <ac:spMkLst>
            <pc:docMk/>
            <pc:sldMk cId="0" sldId="287"/>
            <ac:spMk id="861" creationId="{00000000-0000-0000-0000-000000000000}"/>
          </ac:spMkLst>
        </pc:spChg>
        <pc:spChg chg="mod">
          <ac:chgData name="Rebecca McCarthy" userId="50a69202-c575-4845-8018-479c69384eaf" providerId="ADAL" clId="{A3EB8883-C789-47E0-A0EF-08CF85E52885}" dt="2024-01-09T18:31:12.408" v="1521"/>
          <ac:spMkLst>
            <pc:docMk/>
            <pc:sldMk cId="0" sldId="287"/>
            <ac:spMk id="862" creationId="{00000000-0000-0000-0000-000000000000}"/>
          </ac:spMkLst>
        </pc:spChg>
        <pc:spChg chg="mod">
          <ac:chgData name="Rebecca McCarthy" userId="50a69202-c575-4845-8018-479c69384eaf" providerId="ADAL" clId="{A3EB8883-C789-47E0-A0EF-08CF85E52885}" dt="2024-01-09T18:31:12.408" v="1521"/>
          <ac:spMkLst>
            <pc:docMk/>
            <pc:sldMk cId="0" sldId="287"/>
            <ac:spMk id="866" creationId="{00000000-0000-0000-0000-000000000000}"/>
          </ac:spMkLst>
        </pc:spChg>
        <pc:spChg chg="mod">
          <ac:chgData name="Rebecca McCarthy" userId="50a69202-c575-4845-8018-479c69384eaf" providerId="ADAL" clId="{A3EB8883-C789-47E0-A0EF-08CF85E52885}" dt="2024-01-09T18:31:12.408" v="1521"/>
          <ac:spMkLst>
            <pc:docMk/>
            <pc:sldMk cId="0" sldId="287"/>
            <ac:spMk id="867"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88"/>
        </pc:sldMkLst>
        <pc:spChg chg="mod">
          <ac:chgData name="Rebecca McCarthy" userId="50a69202-c575-4845-8018-479c69384eaf" providerId="ADAL" clId="{A3EB8883-C789-47E0-A0EF-08CF85E52885}" dt="2024-01-09T18:31:12.408" v="1521"/>
          <ac:spMkLst>
            <pc:docMk/>
            <pc:sldMk cId="0" sldId="288"/>
            <ac:spMk id="878"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89"/>
        </pc:sldMkLst>
        <pc:spChg chg="mod">
          <ac:chgData name="Rebecca McCarthy" userId="50a69202-c575-4845-8018-479c69384eaf" providerId="ADAL" clId="{A3EB8883-C789-47E0-A0EF-08CF85E52885}" dt="2024-01-09T18:31:12.408" v="1521"/>
          <ac:spMkLst>
            <pc:docMk/>
            <pc:sldMk cId="0" sldId="289"/>
            <ac:spMk id="893" creationId="{00000000-0000-0000-0000-000000000000}"/>
          </ac:spMkLst>
        </pc:spChg>
        <pc:spChg chg="mod">
          <ac:chgData name="Rebecca McCarthy" userId="50a69202-c575-4845-8018-479c69384eaf" providerId="ADAL" clId="{A3EB8883-C789-47E0-A0EF-08CF85E52885}" dt="2024-01-09T18:31:12.408" v="1521"/>
          <ac:spMkLst>
            <pc:docMk/>
            <pc:sldMk cId="0" sldId="289"/>
            <ac:spMk id="894" creationId="{00000000-0000-0000-0000-000000000000}"/>
          </ac:spMkLst>
        </pc:spChg>
        <pc:spChg chg="mod">
          <ac:chgData name="Rebecca McCarthy" userId="50a69202-c575-4845-8018-479c69384eaf" providerId="ADAL" clId="{A3EB8883-C789-47E0-A0EF-08CF85E52885}" dt="2024-01-09T18:31:12.408" v="1521"/>
          <ac:spMkLst>
            <pc:docMk/>
            <pc:sldMk cId="0" sldId="289"/>
            <ac:spMk id="895" creationId="{00000000-0000-0000-0000-000000000000}"/>
          </ac:spMkLst>
        </pc:spChg>
        <pc:spChg chg="mod">
          <ac:chgData name="Rebecca McCarthy" userId="50a69202-c575-4845-8018-479c69384eaf" providerId="ADAL" clId="{A3EB8883-C789-47E0-A0EF-08CF85E52885}" dt="2024-01-09T18:31:12.408" v="1521"/>
          <ac:spMkLst>
            <pc:docMk/>
            <pc:sldMk cId="0" sldId="289"/>
            <ac:spMk id="896" creationId="{00000000-0000-0000-0000-000000000000}"/>
          </ac:spMkLst>
        </pc:spChg>
        <pc:spChg chg="mod">
          <ac:chgData name="Rebecca McCarthy" userId="50a69202-c575-4845-8018-479c69384eaf" providerId="ADAL" clId="{A3EB8883-C789-47E0-A0EF-08CF85E52885}" dt="2024-01-09T18:31:12.408" v="1521"/>
          <ac:spMkLst>
            <pc:docMk/>
            <pc:sldMk cId="0" sldId="289"/>
            <ac:spMk id="897" creationId="{00000000-0000-0000-0000-000000000000}"/>
          </ac:spMkLst>
        </pc:spChg>
        <pc:spChg chg="mod">
          <ac:chgData name="Rebecca McCarthy" userId="50a69202-c575-4845-8018-479c69384eaf" providerId="ADAL" clId="{A3EB8883-C789-47E0-A0EF-08CF85E52885}" dt="2024-01-09T18:31:12.408" v="1521"/>
          <ac:spMkLst>
            <pc:docMk/>
            <pc:sldMk cId="0" sldId="289"/>
            <ac:spMk id="898" creationId="{00000000-0000-0000-0000-000000000000}"/>
          </ac:spMkLst>
        </pc:spChg>
        <pc:spChg chg="mod">
          <ac:chgData name="Rebecca McCarthy" userId="50a69202-c575-4845-8018-479c69384eaf" providerId="ADAL" clId="{A3EB8883-C789-47E0-A0EF-08CF85E52885}" dt="2024-01-09T18:31:12.408" v="1521"/>
          <ac:spMkLst>
            <pc:docMk/>
            <pc:sldMk cId="0" sldId="289"/>
            <ac:spMk id="899" creationId="{00000000-0000-0000-0000-000000000000}"/>
          </ac:spMkLst>
        </pc:spChg>
        <pc:spChg chg="mod">
          <ac:chgData name="Rebecca McCarthy" userId="50a69202-c575-4845-8018-479c69384eaf" providerId="ADAL" clId="{A3EB8883-C789-47E0-A0EF-08CF85E52885}" dt="2024-01-09T18:31:12.408" v="1521"/>
          <ac:spMkLst>
            <pc:docMk/>
            <pc:sldMk cId="0" sldId="289"/>
            <ac:spMk id="900" creationId="{00000000-0000-0000-0000-000000000000}"/>
          </ac:spMkLst>
        </pc:spChg>
        <pc:spChg chg="mod">
          <ac:chgData name="Rebecca McCarthy" userId="50a69202-c575-4845-8018-479c69384eaf" providerId="ADAL" clId="{A3EB8883-C789-47E0-A0EF-08CF85E52885}" dt="2024-01-09T18:31:12.408" v="1521"/>
          <ac:spMkLst>
            <pc:docMk/>
            <pc:sldMk cId="0" sldId="289"/>
            <ac:spMk id="901" creationId="{00000000-0000-0000-0000-000000000000}"/>
          </ac:spMkLst>
        </pc:spChg>
        <pc:spChg chg="mod">
          <ac:chgData name="Rebecca McCarthy" userId="50a69202-c575-4845-8018-479c69384eaf" providerId="ADAL" clId="{A3EB8883-C789-47E0-A0EF-08CF85E52885}" dt="2024-01-09T18:31:12.408" v="1521"/>
          <ac:spMkLst>
            <pc:docMk/>
            <pc:sldMk cId="0" sldId="289"/>
            <ac:spMk id="902" creationId="{00000000-0000-0000-0000-000000000000}"/>
          </ac:spMkLst>
        </pc:spChg>
        <pc:spChg chg="mod">
          <ac:chgData name="Rebecca McCarthy" userId="50a69202-c575-4845-8018-479c69384eaf" providerId="ADAL" clId="{A3EB8883-C789-47E0-A0EF-08CF85E52885}" dt="2024-01-09T18:31:12.408" v="1521"/>
          <ac:spMkLst>
            <pc:docMk/>
            <pc:sldMk cId="0" sldId="289"/>
            <ac:spMk id="903" creationId="{00000000-0000-0000-0000-000000000000}"/>
          </ac:spMkLst>
        </pc:spChg>
        <pc:spChg chg="mod">
          <ac:chgData name="Rebecca McCarthy" userId="50a69202-c575-4845-8018-479c69384eaf" providerId="ADAL" clId="{A3EB8883-C789-47E0-A0EF-08CF85E52885}" dt="2024-01-09T18:31:12.408" v="1521"/>
          <ac:spMkLst>
            <pc:docMk/>
            <pc:sldMk cId="0" sldId="289"/>
            <ac:spMk id="904" creationId="{00000000-0000-0000-0000-000000000000}"/>
          </ac:spMkLst>
        </pc:spChg>
        <pc:spChg chg="mod">
          <ac:chgData name="Rebecca McCarthy" userId="50a69202-c575-4845-8018-479c69384eaf" providerId="ADAL" clId="{A3EB8883-C789-47E0-A0EF-08CF85E52885}" dt="2024-01-09T18:31:12.408" v="1521"/>
          <ac:spMkLst>
            <pc:docMk/>
            <pc:sldMk cId="0" sldId="289"/>
            <ac:spMk id="905" creationId="{00000000-0000-0000-0000-000000000000}"/>
          </ac:spMkLst>
        </pc:spChg>
        <pc:spChg chg="mod">
          <ac:chgData name="Rebecca McCarthy" userId="50a69202-c575-4845-8018-479c69384eaf" providerId="ADAL" clId="{A3EB8883-C789-47E0-A0EF-08CF85E52885}" dt="2024-01-09T18:31:12.408" v="1521"/>
          <ac:spMkLst>
            <pc:docMk/>
            <pc:sldMk cId="0" sldId="289"/>
            <ac:spMk id="906"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0"/>
        </pc:sldMkLst>
        <pc:spChg chg="mod">
          <ac:chgData name="Rebecca McCarthy" userId="50a69202-c575-4845-8018-479c69384eaf" providerId="ADAL" clId="{A3EB8883-C789-47E0-A0EF-08CF85E52885}" dt="2024-01-09T18:31:12.408" v="1521"/>
          <ac:spMkLst>
            <pc:docMk/>
            <pc:sldMk cId="0" sldId="290"/>
            <ac:spMk id="919" creationId="{00000000-0000-0000-0000-000000000000}"/>
          </ac:spMkLst>
        </pc:spChg>
        <pc:spChg chg="mod">
          <ac:chgData name="Rebecca McCarthy" userId="50a69202-c575-4845-8018-479c69384eaf" providerId="ADAL" clId="{A3EB8883-C789-47E0-A0EF-08CF85E52885}" dt="2024-01-09T18:31:12.408" v="1521"/>
          <ac:spMkLst>
            <pc:docMk/>
            <pc:sldMk cId="0" sldId="290"/>
            <ac:spMk id="924" creationId="{00000000-0000-0000-0000-000000000000}"/>
          </ac:spMkLst>
        </pc:spChg>
        <pc:spChg chg="mod">
          <ac:chgData name="Rebecca McCarthy" userId="50a69202-c575-4845-8018-479c69384eaf" providerId="ADAL" clId="{A3EB8883-C789-47E0-A0EF-08CF85E52885}" dt="2024-01-09T18:31:12.408" v="1521"/>
          <ac:spMkLst>
            <pc:docMk/>
            <pc:sldMk cId="0" sldId="290"/>
            <ac:spMk id="925" creationId="{00000000-0000-0000-0000-000000000000}"/>
          </ac:spMkLst>
        </pc:spChg>
        <pc:spChg chg="mod">
          <ac:chgData name="Rebecca McCarthy" userId="50a69202-c575-4845-8018-479c69384eaf" providerId="ADAL" clId="{A3EB8883-C789-47E0-A0EF-08CF85E52885}" dt="2024-01-09T18:31:12.408" v="1521"/>
          <ac:spMkLst>
            <pc:docMk/>
            <pc:sldMk cId="0" sldId="290"/>
            <ac:spMk id="926" creationId="{00000000-0000-0000-0000-000000000000}"/>
          </ac:spMkLst>
        </pc:spChg>
        <pc:spChg chg="mod">
          <ac:chgData name="Rebecca McCarthy" userId="50a69202-c575-4845-8018-479c69384eaf" providerId="ADAL" clId="{A3EB8883-C789-47E0-A0EF-08CF85E52885}" dt="2024-01-09T18:31:12.408" v="1521"/>
          <ac:spMkLst>
            <pc:docMk/>
            <pc:sldMk cId="0" sldId="290"/>
            <ac:spMk id="927" creationId="{00000000-0000-0000-0000-000000000000}"/>
          </ac:spMkLst>
        </pc:spChg>
        <pc:spChg chg="mod">
          <ac:chgData name="Rebecca McCarthy" userId="50a69202-c575-4845-8018-479c69384eaf" providerId="ADAL" clId="{A3EB8883-C789-47E0-A0EF-08CF85E52885}" dt="2024-01-09T18:31:12.408" v="1521"/>
          <ac:spMkLst>
            <pc:docMk/>
            <pc:sldMk cId="0" sldId="290"/>
            <ac:spMk id="928" creationId="{00000000-0000-0000-0000-000000000000}"/>
          </ac:spMkLst>
        </pc:spChg>
        <pc:spChg chg="mod">
          <ac:chgData name="Rebecca McCarthy" userId="50a69202-c575-4845-8018-479c69384eaf" providerId="ADAL" clId="{A3EB8883-C789-47E0-A0EF-08CF85E52885}" dt="2024-01-09T18:31:12.408" v="1521"/>
          <ac:spMkLst>
            <pc:docMk/>
            <pc:sldMk cId="0" sldId="290"/>
            <ac:spMk id="929"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1"/>
        </pc:sldMkLst>
        <pc:spChg chg="mod">
          <ac:chgData name="Rebecca McCarthy" userId="50a69202-c575-4845-8018-479c69384eaf" providerId="ADAL" clId="{A3EB8883-C789-47E0-A0EF-08CF85E52885}" dt="2024-01-09T18:31:12.408" v="1521"/>
          <ac:spMkLst>
            <pc:docMk/>
            <pc:sldMk cId="0" sldId="291"/>
            <ac:spMk id="938" creationId="{00000000-0000-0000-0000-000000000000}"/>
          </ac:spMkLst>
        </pc:spChg>
        <pc:spChg chg="mod">
          <ac:chgData name="Rebecca McCarthy" userId="50a69202-c575-4845-8018-479c69384eaf" providerId="ADAL" clId="{A3EB8883-C789-47E0-A0EF-08CF85E52885}" dt="2024-01-09T18:31:12.408" v="1521"/>
          <ac:spMkLst>
            <pc:docMk/>
            <pc:sldMk cId="0" sldId="291"/>
            <ac:spMk id="939" creationId="{00000000-0000-0000-0000-000000000000}"/>
          </ac:spMkLst>
        </pc:spChg>
        <pc:spChg chg="mod">
          <ac:chgData name="Rebecca McCarthy" userId="50a69202-c575-4845-8018-479c69384eaf" providerId="ADAL" clId="{A3EB8883-C789-47E0-A0EF-08CF85E52885}" dt="2024-01-09T18:31:12.408" v="1521"/>
          <ac:spMkLst>
            <pc:docMk/>
            <pc:sldMk cId="0" sldId="291"/>
            <ac:spMk id="940" creationId="{00000000-0000-0000-0000-000000000000}"/>
          </ac:spMkLst>
        </pc:spChg>
        <pc:spChg chg="mod">
          <ac:chgData name="Rebecca McCarthy" userId="50a69202-c575-4845-8018-479c69384eaf" providerId="ADAL" clId="{A3EB8883-C789-47E0-A0EF-08CF85E52885}" dt="2024-01-09T18:31:12.408" v="1521"/>
          <ac:spMkLst>
            <pc:docMk/>
            <pc:sldMk cId="0" sldId="291"/>
            <ac:spMk id="943" creationId="{00000000-0000-0000-0000-000000000000}"/>
          </ac:spMkLst>
        </pc:spChg>
        <pc:spChg chg="mod">
          <ac:chgData name="Rebecca McCarthy" userId="50a69202-c575-4845-8018-479c69384eaf" providerId="ADAL" clId="{A3EB8883-C789-47E0-A0EF-08CF85E52885}" dt="2024-01-09T18:31:12.408" v="1521"/>
          <ac:spMkLst>
            <pc:docMk/>
            <pc:sldMk cId="0" sldId="291"/>
            <ac:spMk id="944"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2"/>
        </pc:sldMkLst>
        <pc:spChg chg="mod">
          <ac:chgData name="Rebecca McCarthy" userId="50a69202-c575-4845-8018-479c69384eaf" providerId="ADAL" clId="{A3EB8883-C789-47E0-A0EF-08CF85E52885}" dt="2024-01-09T18:31:12.408" v="1521"/>
          <ac:spMkLst>
            <pc:docMk/>
            <pc:sldMk cId="0" sldId="292"/>
            <ac:spMk id="964"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3"/>
        </pc:sldMkLst>
        <pc:spChg chg="mod">
          <ac:chgData name="Rebecca McCarthy" userId="50a69202-c575-4845-8018-479c69384eaf" providerId="ADAL" clId="{A3EB8883-C789-47E0-A0EF-08CF85E52885}" dt="2024-01-09T18:31:12.408" v="1521"/>
          <ac:spMkLst>
            <pc:docMk/>
            <pc:sldMk cId="0" sldId="293"/>
            <ac:spMk id="977" creationId="{00000000-0000-0000-0000-000000000000}"/>
          </ac:spMkLst>
        </pc:spChg>
        <pc:spChg chg="mod">
          <ac:chgData name="Rebecca McCarthy" userId="50a69202-c575-4845-8018-479c69384eaf" providerId="ADAL" clId="{A3EB8883-C789-47E0-A0EF-08CF85E52885}" dt="2024-01-09T18:31:12.408" v="1521"/>
          <ac:spMkLst>
            <pc:docMk/>
            <pc:sldMk cId="0" sldId="293"/>
            <ac:spMk id="978" creationId="{00000000-0000-0000-0000-000000000000}"/>
          </ac:spMkLst>
        </pc:spChg>
        <pc:spChg chg="mod">
          <ac:chgData name="Rebecca McCarthy" userId="50a69202-c575-4845-8018-479c69384eaf" providerId="ADAL" clId="{A3EB8883-C789-47E0-A0EF-08CF85E52885}" dt="2024-01-09T18:31:12.408" v="1521"/>
          <ac:spMkLst>
            <pc:docMk/>
            <pc:sldMk cId="0" sldId="293"/>
            <ac:spMk id="979" creationId="{00000000-0000-0000-0000-000000000000}"/>
          </ac:spMkLst>
        </pc:spChg>
        <pc:spChg chg="mod">
          <ac:chgData name="Rebecca McCarthy" userId="50a69202-c575-4845-8018-479c69384eaf" providerId="ADAL" clId="{A3EB8883-C789-47E0-A0EF-08CF85E52885}" dt="2024-01-09T18:31:12.408" v="1521"/>
          <ac:spMkLst>
            <pc:docMk/>
            <pc:sldMk cId="0" sldId="293"/>
            <ac:spMk id="980" creationId="{00000000-0000-0000-0000-000000000000}"/>
          </ac:spMkLst>
        </pc:spChg>
        <pc:spChg chg="mod">
          <ac:chgData name="Rebecca McCarthy" userId="50a69202-c575-4845-8018-479c69384eaf" providerId="ADAL" clId="{A3EB8883-C789-47E0-A0EF-08CF85E52885}" dt="2024-01-09T18:31:12.408" v="1521"/>
          <ac:spMkLst>
            <pc:docMk/>
            <pc:sldMk cId="0" sldId="293"/>
            <ac:spMk id="981" creationId="{00000000-0000-0000-0000-000000000000}"/>
          </ac:spMkLst>
        </pc:spChg>
        <pc:spChg chg="mod">
          <ac:chgData name="Rebecca McCarthy" userId="50a69202-c575-4845-8018-479c69384eaf" providerId="ADAL" clId="{A3EB8883-C789-47E0-A0EF-08CF85E52885}" dt="2024-01-09T18:31:12.408" v="1521"/>
          <ac:spMkLst>
            <pc:docMk/>
            <pc:sldMk cId="0" sldId="293"/>
            <ac:spMk id="982" creationId="{00000000-0000-0000-0000-000000000000}"/>
          </ac:spMkLst>
        </pc:spChg>
        <pc:spChg chg="mod">
          <ac:chgData name="Rebecca McCarthy" userId="50a69202-c575-4845-8018-479c69384eaf" providerId="ADAL" clId="{A3EB8883-C789-47E0-A0EF-08CF85E52885}" dt="2024-01-09T18:31:12.408" v="1521"/>
          <ac:spMkLst>
            <pc:docMk/>
            <pc:sldMk cId="0" sldId="293"/>
            <ac:spMk id="983" creationId="{00000000-0000-0000-0000-000000000000}"/>
          </ac:spMkLst>
        </pc:spChg>
        <pc:spChg chg="mod">
          <ac:chgData name="Rebecca McCarthy" userId="50a69202-c575-4845-8018-479c69384eaf" providerId="ADAL" clId="{A3EB8883-C789-47E0-A0EF-08CF85E52885}" dt="2024-01-09T18:31:12.408" v="1521"/>
          <ac:spMkLst>
            <pc:docMk/>
            <pc:sldMk cId="0" sldId="293"/>
            <ac:spMk id="984"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4"/>
        </pc:sldMkLst>
        <pc:spChg chg="mod">
          <ac:chgData name="Rebecca McCarthy" userId="50a69202-c575-4845-8018-479c69384eaf" providerId="ADAL" clId="{A3EB8883-C789-47E0-A0EF-08CF85E52885}" dt="2024-01-09T18:31:12.408" v="1521"/>
          <ac:spMkLst>
            <pc:docMk/>
            <pc:sldMk cId="0" sldId="294"/>
            <ac:spMk id="994"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5"/>
        </pc:sldMkLst>
        <pc:spChg chg="mod">
          <ac:chgData name="Rebecca McCarthy" userId="50a69202-c575-4845-8018-479c69384eaf" providerId="ADAL" clId="{A3EB8883-C789-47E0-A0EF-08CF85E52885}" dt="2024-01-09T18:31:12.408" v="1521"/>
          <ac:spMkLst>
            <pc:docMk/>
            <pc:sldMk cId="0" sldId="295"/>
            <ac:spMk id="1004" creationId="{00000000-0000-0000-0000-000000000000}"/>
          </ac:spMkLst>
        </pc:spChg>
        <pc:spChg chg="mod">
          <ac:chgData name="Rebecca McCarthy" userId="50a69202-c575-4845-8018-479c69384eaf" providerId="ADAL" clId="{A3EB8883-C789-47E0-A0EF-08CF85E52885}" dt="2024-01-09T18:31:12.408" v="1521"/>
          <ac:spMkLst>
            <pc:docMk/>
            <pc:sldMk cId="0" sldId="295"/>
            <ac:spMk id="1005" creationId="{00000000-0000-0000-0000-000000000000}"/>
          </ac:spMkLst>
        </pc:spChg>
        <pc:spChg chg="mod">
          <ac:chgData name="Rebecca McCarthy" userId="50a69202-c575-4845-8018-479c69384eaf" providerId="ADAL" clId="{A3EB8883-C789-47E0-A0EF-08CF85E52885}" dt="2024-01-09T18:31:12.408" v="1521"/>
          <ac:spMkLst>
            <pc:docMk/>
            <pc:sldMk cId="0" sldId="295"/>
            <ac:spMk id="1006" creationId="{00000000-0000-0000-0000-000000000000}"/>
          </ac:spMkLst>
        </pc:spChg>
        <pc:spChg chg="mod">
          <ac:chgData name="Rebecca McCarthy" userId="50a69202-c575-4845-8018-479c69384eaf" providerId="ADAL" clId="{A3EB8883-C789-47E0-A0EF-08CF85E52885}" dt="2024-01-09T18:31:12.408" v="1521"/>
          <ac:spMkLst>
            <pc:docMk/>
            <pc:sldMk cId="0" sldId="295"/>
            <ac:spMk id="1007" creationId="{00000000-0000-0000-0000-000000000000}"/>
          </ac:spMkLst>
        </pc:spChg>
        <pc:spChg chg="mod">
          <ac:chgData name="Rebecca McCarthy" userId="50a69202-c575-4845-8018-479c69384eaf" providerId="ADAL" clId="{A3EB8883-C789-47E0-A0EF-08CF85E52885}" dt="2024-01-09T18:31:12.408" v="1521"/>
          <ac:spMkLst>
            <pc:docMk/>
            <pc:sldMk cId="0" sldId="295"/>
            <ac:spMk id="1008" creationId="{00000000-0000-0000-0000-000000000000}"/>
          </ac:spMkLst>
        </pc:spChg>
        <pc:spChg chg="mod">
          <ac:chgData name="Rebecca McCarthy" userId="50a69202-c575-4845-8018-479c69384eaf" providerId="ADAL" clId="{A3EB8883-C789-47E0-A0EF-08CF85E52885}" dt="2024-01-09T18:31:12.408" v="1521"/>
          <ac:spMkLst>
            <pc:docMk/>
            <pc:sldMk cId="0" sldId="295"/>
            <ac:spMk id="1009" creationId="{00000000-0000-0000-0000-000000000000}"/>
          </ac:spMkLst>
        </pc:spChg>
        <pc:spChg chg="mod">
          <ac:chgData name="Rebecca McCarthy" userId="50a69202-c575-4845-8018-479c69384eaf" providerId="ADAL" clId="{A3EB8883-C789-47E0-A0EF-08CF85E52885}" dt="2024-01-09T18:31:12.408" v="1521"/>
          <ac:spMkLst>
            <pc:docMk/>
            <pc:sldMk cId="0" sldId="295"/>
            <ac:spMk id="1010" creationId="{00000000-0000-0000-0000-000000000000}"/>
          </ac:spMkLst>
        </pc:spChg>
        <pc:spChg chg="mod">
          <ac:chgData name="Rebecca McCarthy" userId="50a69202-c575-4845-8018-479c69384eaf" providerId="ADAL" clId="{A3EB8883-C789-47E0-A0EF-08CF85E52885}" dt="2024-01-09T18:31:12.408" v="1521"/>
          <ac:spMkLst>
            <pc:docMk/>
            <pc:sldMk cId="0" sldId="295"/>
            <ac:spMk id="1011" creationId="{00000000-0000-0000-0000-000000000000}"/>
          </ac:spMkLst>
        </pc:spChg>
        <pc:spChg chg="mod">
          <ac:chgData name="Rebecca McCarthy" userId="50a69202-c575-4845-8018-479c69384eaf" providerId="ADAL" clId="{A3EB8883-C789-47E0-A0EF-08CF85E52885}" dt="2024-01-09T18:31:12.408" v="1521"/>
          <ac:spMkLst>
            <pc:docMk/>
            <pc:sldMk cId="0" sldId="295"/>
            <ac:spMk id="1012" creationId="{00000000-0000-0000-0000-000000000000}"/>
          </ac:spMkLst>
        </pc:spChg>
        <pc:spChg chg="mod">
          <ac:chgData name="Rebecca McCarthy" userId="50a69202-c575-4845-8018-479c69384eaf" providerId="ADAL" clId="{A3EB8883-C789-47E0-A0EF-08CF85E52885}" dt="2024-01-09T18:31:12.408" v="1521"/>
          <ac:spMkLst>
            <pc:docMk/>
            <pc:sldMk cId="0" sldId="295"/>
            <ac:spMk id="1013" creationId="{00000000-0000-0000-0000-000000000000}"/>
          </ac:spMkLst>
        </pc:spChg>
        <pc:spChg chg="mod">
          <ac:chgData name="Rebecca McCarthy" userId="50a69202-c575-4845-8018-479c69384eaf" providerId="ADAL" clId="{A3EB8883-C789-47E0-A0EF-08CF85E52885}" dt="2024-01-09T18:31:12.408" v="1521"/>
          <ac:spMkLst>
            <pc:docMk/>
            <pc:sldMk cId="0" sldId="295"/>
            <ac:spMk id="1014" creationId="{00000000-0000-0000-0000-000000000000}"/>
          </ac:spMkLst>
        </pc:spChg>
        <pc:spChg chg="mod">
          <ac:chgData name="Rebecca McCarthy" userId="50a69202-c575-4845-8018-479c69384eaf" providerId="ADAL" clId="{A3EB8883-C789-47E0-A0EF-08CF85E52885}" dt="2024-01-09T18:31:12.408" v="1521"/>
          <ac:spMkLst>
            <pc:docMk/>
            <pc:sldMk cId="0" sldId="295"/>
            <ac:spMk id="1015" creationId="{00000000-0000-0000-0000-000000000000}"/>
          </ac:spMkLst>
        </pc:spChg>
        <pc:spChg chg="mod">
          <ac:chgData name="Rebecca McCarthy" userId="50a69202-c575-4845-8018-479c69384eaf" providerId="ADAL" clId="{A3EB8883-C789-47E0-A0EF-08CF85E52885}" dt="2024-01-09T18:31:12.408" v="1521"/>
          <ac:spMkLst>
            <pc:docMk/>
            <pc:sldMk cId="0" sldId="295"/>
            <ac:spMk id="1016" creationId="{00000000-0000-0000-0000-000000000000}"/>
          </ac:spMkLst>
        </pc:spChg>
        <pc:spChg chg="mod">
          <ac:chgData name="Rebecca McCarthy" userId="50a69202-c575-4845-8018-479c69384eaf" providerId="ADAL" clId="{A3EB8883-C789-47E0-A0EF-08CF85E52885}" dt="2024-01-09T18:31:12.408" v="1521"/>
          <ac:spMkLst>
            <pc:docMk/>
            <pc:sldMk cId="0" sldId="295"/>
            <ac:spMk id="1017"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6"/>
        </pc:sldMkLst>
        <pc:spChg chg="mod">
          <ac:chgData name="Rebecca McCarthy" userId="50a69202-c575-4845-8018-479c69384eaf" providerId="ADAL" clId="{A3EB8883-C789-47E0-A0EF-08CF85E52885}" dt="2024-01-09T18:31:12.408" v="1521"/>
          <ac:spMkLst>
            <pc:docMk/>
            <pc:sldMk cId="0" sldId="296"/>
            <ac:spMk id="1033" creationId="{00000000-0000-0000-0000-000000000000}"/>
          </ac:spMkLst>
        </pc:spChg>
        <pc:spChg chg="mod">
          <ac:chgData name="Rebecca McCarthy" userId="50a69202-c575-4845-8018-479c69384eaf" providerId="ADAL" clId="{A3EB8883-C789-47E0-A0EF-08CF85E52885}" dt="2024-01-09T18:31:12.408" v="1521"/>
          <ac:spMkLst>
            <pc:docMk/>
            <pc:sldMk cId="0" sldId="296"/>
            <ac:spMk id="1034" creationId="{00000000-0000-0000-0000-000000000000}"/>
          </ac:spMkLst>
        </pc:spChg>
        <pc:spChg chg="mod">
          <ac:chgData name="Rebecca McCarthy" userId="50a69202-c575-4845-8018-479c69384eaf" providerId="ADAL" clId="{A3EB8883-C789-47E0-A0EF-08CF85E52885}" dt="2024-01-09T18:31:12.408" v="1521"/>
          <ac:spMkLst>
            <pc:docMk/>
            <pc:sldMk cId="0" sldId="296"/>
            <ac:spMk id="1035" creationId="{00000000-0000-0000-0000-000000000000}"/>
          </ac:spMkLst>
        </pc:spChg>
        <pc:spChg chg="mod">
          <ac:chgData name="Rebecca McCarthy" userId="50a69202-c575-4845-8018-479c69384eaf" providerId="ADAL" clId="{A3EB8883-C789-47E0-A0EF-08CF85E52885}" dt="2024-01-09T18:31:12.408" v="1521"/>
          <ac:spMkLst>
            <pc:docMk/>
            <pc:sldMk cId="0" sldId="296"/>
            <ac:spMk id="1036" creationId="{00000000-0000-0000-0000-000000000000}"/>
          </ac:spMkLst>
        </pc:spChg>
        <pc:spChg chg="mod">
          <ac:chgData name="Rebecca McCarthy" userId="50a69202-c575-4845-8018-479c69384eaf" providerId="ADAL" clId="{A3EB8883-C789-47E0-A0EF-08CF85E52885}" dt="2024-01-09T18:31:12.408" v="1521"/>
          <ac:spMkLst>
            <pc:docMk/>
            <pc:sldMk cId="0" sldId="296"/>
            <ac:spMk id="1037" creationId="{00000000-0000-0000-0000-000000000000}"/>
          </ac:spMkLst>
        </pc:spChg>
        <pc:spChg chg="mod">
          <ac:chgData name="Rebecca McCarthy" userId="50a69202-c575-4845-8018-479c69384eaf" providerId="ADAL" clId="{A3EB8883-C789-47E0-A0EF-08CF85E52885}" dt="2024-01-09T18:31:12.408" v="1521"/>
          <ac:spMkLst>
            <pc:docMk/>
            <pc:sldMk cId="0" sldId="296"/>
            <ac:spMk id="1038" creationId="{00000000-0000-0000-0000-000000000000}"/>
          </ac:spMkLst>
        </pc:spChg>
        <pc:spChg chg="mod">
          <ac:chgData name="Rebecca McCarthy" userId="50a69202-c575-4845-8018-479c69384eaf" providerId="ADAL" clId="{A3EB8883-C789-47E0-A0EF-08CF85E52885}" dt="2024-01-09T18:31:12.408" v="1521"/>
          <ac:spMkLst>
            <pc:docMk/>
            <pc:sldMk cId="0" sldId="296"/>
            <ac:spMk id="1039" creationId="{00000000-0000-0000-0000-000000000000}"/>
          </ac:spMkLst>
        </pc:spChg>
        <pc:spChg chg="mod">
          <ac:chgData name="Rebecca McCarthy" userId="50a69202-c575-4845-8018-479c69384eaf" providerId="ADAL" clId="{A3EB8883-C789-47E0-A0EF-08CF85E52885}" dt="2024-01-09T18:31:12.408" v="1521"/>
          <ac:spMkLst>
            <pc:docMk/>
            <pc:sldMk cId="0" sldId="296"/>
            <ac:spMk id="1040" creationId="{00000000-0000-0000-0000-000000000000}"/>
          </ac:spMkLst>
        </pc:spChg>
        <pc:spChg chg="mod">
          <ac:chgData name="Rebecca McCarthy" userId="50a69202-c575-4845-8018-479c69384eaf" providerId="ADAL" clId="{A3EB8883-C789-47E0-A0EF-08CF85E52885}" dt="2024-01-09T18:31:12.408" v="1521"/>
          <ac:spMkLst>
            <pc:docMk/>
            <pc:sldMk cId="0" sldId="296"/>
            <ac:spMk id="1041" creationId="{00000000-0000-0000-0000-000000000000}"/>
          </ac:spMkLst>
        </pc:spChg>
        <pc:spChg chg="mod">
          <ac:chgData name="Rebecca McCarthy" userId="50a69202-c575-4845-8018-479c69384eaf" providerId="ADAL" clId="{A3EB8883-C789-47E0-A0EF-08CF85E52885}" dt="2024-01-09T18:31:12.408" v="1521"/>
          <ac:spMkLst>
            <pc:docMk/>
            <pc:sldMk cId="0" sldId="296"/>
            <ac:spMk id="1045" creationId="{00000000-0000-0000-0000-000000000000}"/>
          </ac:spMkLst>
        </pc:spChg>
        <pc:spChg chg="mod">
          <ac:chgData name="Rebecca McCarthy" userId="50a69202-c575-4845-8018-479c69384eaf" providerId="ADAL" clId="{A3EB8883-C789-47E0-A0EF-08CF85E52885}" dt="2024-01-09T18:31:12.408" v="1521"/>
          <ac:spMkLst>
            <pc:docMk/>
            <pc:sldMk cId="0" sldId="296"/>
            <ac:spMk id="1046" creationId="{00000000-0000-0000-0000-000000000000}"/>
          </ac:spMkLst>
        </pc:spChg>
        <pc:spChg chg="mod">
          <ac:chgData name="Rebecca McCarthy" userId="50a69202-c575-4845-8018-479c69384eaf" providerId="ADAL" clId="{A3EB8883-C789-47E0-A0EF-08CF85E52885}" dt="2024-01-09T18:31:12.408" v="1521"/>
          <ac:spMkLst>
            <pc:docMk/>
            <pc:sldMk cId="0" sldId="296"/>
            <ac:spMk id="1047"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7"/>
        </pc:sldMkLst>
        <pc:spChg chg="mod">
          <ac:chgData name="Rebecca McCarthy" userId="50a69202-c575-4845-8018-479c69384eaf" providerId="ADAL" clId="{A3EB8883-C789-47E0-A0EF-08CF85E52885}" dt="2024-01-09T18:31:12.408" v="1521"/>
          <ac:spMkLst>
            <pc:docMk/>
            <pc:sldMk cId="0" sldId="297"/>
            <ac:spMk id="1066" creationId="{00000000-0000-0000-0000-000000000000}"/>
          </ac:spMkLst>
        </pc:spChg>
        <pc:spChg chg="mod">
          <ac:chgData name="Rebecca McCarthy" userId="50a69202-c575-4845-8018-479c69384eaf" providerId="ADAL" clId="{A3EB8883-C789-47E0-A0EF-08CF85E52885}" dt="2024-01-09T18:31:12.408" v="1521"/>
          <ac:spMkLst>
            <pc:docMk/>
            <pc:sldMk cId="0" sldId="297"/>
            <ac:spMk id="1074" creationId="{00000000-0000-0000-0000-000000000000}"/>
          </ac:spMkLst>
        </pc:spChg>
        <pc:spChg chg="mod">
          <ac:chgData name="Rebecca McCarthy" userId="50a69202-c575-4845-8018-479c69384eaf" providerId="ADAL" clId="{A3EB8883-C789-47E0-A0EF-08CF85E52885}" dt="2024-01-09T18:31:12.408" v="1521"/>
          <ac:spMkLst>
            <pc:docMk/>
            <pc:sldMk cId="0" sldId="297"/>
            <ac:spMk id="1075"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8"/>
        </pc:sldMkLst>
        <pc:spChg chg="mod">
          <ac:chgData name="Rebecca McCarthy" userId="50a69202-c575-4845-8018-479c69384eaf" providerId="ADAL" clId="{A3EB8883-C789-47E0-A0EF-08CF85E52885}" dt="2024-01-09T18:31:12.408" v="1521"/>
          <ac:spMkLst>
            <pc:docMk/>
            <pc:sldMk cId="0" sldId="298"/>
            <ac:spMk id="1082"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299"/>
        </pc:sldMkLst>
        <pc:spChg chg="mod">
          <ac:chgData name="Rebecca McCarthy" userId="50a69202-c575-4845-8018-479c69384eaf" providerId="ADAL" clId="{A3EB8883-C789-47E0-A0EF-08CF85E52885}" dt="2024-01-09T18:31:12.408" v="1521"/>
          <ac:spMkLst>
            <pc:docMk/>
            <pc:sldMk cId="0" sldId="299"/>
            <ac:spMk id="1088" creationId="{00000000-0000-0000-0000-000000000000}"/>
          </ac:spMkLst>
        </pc:spChg>
        <pc:spChg chg="mod">
          <ac:chgData name="Rebecca McCarthy" userId="50a69202-c575-4845-8018-479c69384eaf" providerId="ADAL" clId="{A3EB8883-C789-47E0-A0EF-08CF85E52885}" dt="2024-01-09T18:31:12.408" v="1521"/>
          <ac:spMkLst>
            <pc:docMk/>
            <pc:sldMk cId="0" sldId="299"/>
            <ac:spMk id="1090" creationId="{00000000-0000-0000-0000-000000000000}"/>
          </ac:spMkLst>
        </pc:spChg>
        <pc:spChg chg="mod">
          <ac:chgData name="Rebecca McCarthy" userId="50a69202-c575-4845-8018-479c69384eaf" providerId="ADAL" clId="{A3EB8883-C789-47E0-A0EF-08CF85E52885}" dt="2024-01-09T18:31:12.408" v="1521"/>
          <ac:spMkLst>
            <pc:docMk/>
            <pc:sldMk cId="0" sldId="299"/>
            <ac:spMk id="1091" creationId="{00000000-0000-0000-0000-000000000000}"/>
          </ac:spMkLst>
        </pc:spChg>
        <pc:spChg chg="mod">
          <ac:chgData name="Rebecca McCarthy" userId="50a69202-c575-4845-8018-479c69384eaf" providerId="ADAL" clId="{A3EB8883-C789-47E0-A0EF-08CF85E52885}" dt="2024-01-09T18:31:12.408" v="1521"/>
          <ac:spMkLst>
            <pc:docMk/>
            <pc:sldMk cId="0" sldId="299"/>
            <ac:spMk id="1092" creationId="{00000000-0000-0000-0000-000000000000}"/>
          </ac:spMkLst>
        </pc:spChg>
        <pc:spChg chg="mod">
          <ac:chgData name="Rebecca McCarthy" userId="50a69202-c575-4845-8018-479c69384eaf" providerId="ADAL" clId="{A3EB8883-C789-47E0-A0EF-08CF85E52885}" dt="2024-01-09T18:31:12.408" v="1521"/>
          <ac:spMkLst>
            <pc:docMk/>
            <pc:sldMk cId="0" sldId="299"/>
            <ac:spMk id="1093" creationId="{00000000-0000-0000-0000-000000000000}"/>
          </ac:spMkLst>
        </pc:spChg>
        <pc:spChg chg="mod">
          <ac:chgData name="Rebecca McCarthy" userId="50a69202-c575-4845-8018-479c69384eaf" providerId="ADAL" clId="{A3EB8883-C789-47E0-A0EF-08CF85E52885}" dt="2024-01-09T18:31:12.408" v="1521"/>
          <ac:spMkLst>
            <pc:docMk/>
            <pc:sldMk cId="0" sldId="299"/>
            <ac:spMk id="1098" creationId="{00000000-0000-0000-0000-000000000000}"/>
          </ac:spMkLst>
        </pc:spChg>
        <pc:spChg chg="mod">
          <ac:chgData name="Rebecca McCarthy" userId="50a69202-c575-4845-8018-479c69384eaf" providerId="ADAL" clId="{A3EB8883-C789-47E0-A0EF-08CF85E52885}" dt="2024-01-09T18:31:12.408" v="1521"/>
          <ac:spMkLst>
            <pc:docMk/>
            <pc:sldMk cId="0" sldId="299"/>
            <ac:spMk id="1099" creationId="{00000000-0000-0000-0000-000000000000}"/>
          </ac:spMkLst>
        </pc:spChg>
        <pc:spChg chg="mod">
          <ac:chgData name="Rebecca McCarthy" userId="50a69202-c575-4845-8018-479c69384eaf" providerId="ADAL" clId="{A3EB8883-C789-47E0-A0EF-08CF85E52885}" dt="2024-01-09T18:31:12.408" v="1521"/>
          <ac:spMkLst>
            <pc:docMk/>
            <pc:sldMk cId="0" sldId="299"/>
            <ac:spMk id="1100" creationId="{00000000-0000-0000-0000-000000000000}"/>
          </ac:spMkLst>
        </pc:spChg>
        <pc:spChg chg="mod">
          <ac:chgData name="Rebecca McCarthy" userId="50a69202-c575-4845-8018-479c69384eaf" providerId="ADAL" clId="{A3EB8883-C789-47E0-A0EF-08CF85E52885}" dt="2024-01-09T18:31:12.408" v="1521"/>
          <ac:spMkLst>
            <pc:docMk/>
            <pc:sldMk cId="0" sldId="299"/>
            <ac:spMk id="1101"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00"/>
        </pc:sldMkLst>
        <pc:spChg chg="mod">
          <ac:chgData name="Rebecca McCarthy" userId="50a69202-c575-4845-8018-479c69384eaf" providerId="ADAL" clId="{A3EB8883-C789-47E0-A0EF-08CF85E52885}" dt="2024-01-09T18:31:12.408" v="1521"/>
          <ac:spMkLst>
            <pc:docMk/>
            <pc:sldMk cId="0" sldId="300"/>
            <ac:spMk id="1124" creationId="{00000000-0000-0000-0000-000000000000}"/>
          </ac:spMkLst>
        </pc:spChg>
        <pc:spChg chg="mod">
          <ac:chgData name="Rebecca McCarthy" userId="50a69202-c575-4845-8018-479c69384eaf" providerId="ADAL" clId="{A3EB8883-C789-47E0-A0EF-08CF85E52885}" dt="2024-01-09T18:31:12.408" v="1521"/>
          <ac:spMkLst>
            <pc:docMk/>
            <pc:sldMk cId="0" sldId="300"/>
            <ac:spMk id="1126"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01"/>
        </pc:sldMkLst>
        <pc:spChg chg="mod">
          <ac:chgData name="Rebecca McCarthy" userId="50a69202-c575-4845-8018-479c69384eaf" providerId="ADAL" clId="{A3EB8883-C789-47E0-A0EF-08CF85E52885}" dt="2024-01-09T18:31:12.408" v="1521"/>
          <ac:spMkLst>
            <pc:docMk/>
            <pc:sldMk cId="0" sldId="301"/>
            <ac:spMk id="1133" creationId="{00000000-0000-0000-0000-000000000000}"/>
          </ac:spMkLst>
        </pc:spChg>
        <pc:spChg chg="mod">
          <ac:chgData name="Rebecca McCarthy" userId="50a69202-c575-4845-8018-479c69384eaf" providerId="ADAL" clId="{A3EB8883-C789-47E0-A0EF-08CF85E52885}" dt="2024-01-09T18:31:12.408" v="1521"/>
          <ac:spMkLst>
            <pc:docMk/>
            <pc:sldMk cId="0" sldId="301"/>
            <ac:spMk id="1134" creationId="{00000000-0000-0000-0000-000000000000}"/>
          </ac:spMkLst>
        </pc:spChg>
        <pc:spChg chg="mod">
          <ac:chgData name="Rebecca McCarthy" userId="50a69202-c575-4845-8018-479c69384eaf" providerId="ADAL" clId="{A3EB8883-C789-47E0-A0EF-08CF85E52885}" dt="2024-01-09T18:31:12.408" v="1521"/>
          <ac:spMkLst>
            <pc:docMk/>
            <pc:sldMk cId="0" sldId="301"/>
            <ac:spMk id="1135" creationId="{00000000-0000-0000-0000-000000000000}"/>
          </ac:spMkLst>
        </pc:spChg>
        <pc:spChg chg="mod">
          <ac:chgData name="Rebecca McCarthy" userId="50a69202-c575-4845-8018-479c69384eaf" providerId="ADAL" clId="{A3EB8883-C789-47E0-A0EF-08CF85E52885}" dt="2024-01-09T18:31:12.408" v="1521"/>
          <ac:spMkLst>
            <pc:docMk/>
            <pc:sldMk cId="0" sldId="301"/>
            <ac:spMk id="1136" creationId="{00000000-0000-0000-0000-000000000000}"/>
          </ac:spMkLst>
        </pc:spChg>
        <pc:spChg chg="mod">
          <ac:chgData name="Rebecca McCarthy" userId="50a69202-c575-4845-8018-479c69384eaf" providerId="ADAL" clId="{A3EB8883-C789-47E0-A0EF-08CF85E52885}" dt="2024-01-09T18:31:12.408" v="1521"/>
          <ac:spMkLst>
            <pc:docMk/>
            <pc:sldMk cId="0" sldId="301"/>
            <ac:spMk id="1137"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02"/>
        </pc:sldMkLst>
        <pc:spChg chg="mod">
          <ac:chgData name="Rebecca McCarthy" userId="50a69202-c575-4845-8018-479c69384eaf" providerId="ADAL" clId="{A3EB8883-C789-47E0-A0EF-08CF85E52885}" dt="2024-01-09T18:31:12.408" v="1521"/>
          <ac:spMkLst>
            <pc:docMk/>
            <pc:sldMk cId="0" sldId="302"/>
            <ac:spMk id="1168"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03"/>
        </pc:sldMkLst>
        <pc:spChg chg="mod">
          <ac:chgData name="Rebecca McCarthy" userId="50a69202-c575-4845-8018-479c69384eaf" providerId="ADAL" clId="{A3EB8883-C789-47E0-A0EF-08CF85E52885}" dt="2024-01-09T18:31:12.408" v="1521"/>
          <ac:spMkLst>
            <pc:docMk/>
            <pc:sldMk cId="0" sldId="303"/>
            <ac:spMk id="1177" creationId="{00000000-0000-0000-0000-000000000000}"/>
          </ac:spMkLst>
        </pc:spChg>
      </pc:sldChg>
      <pc:sldChg chg="del replTag delTag modNotes">
        <pc:chgData name="Rebecca McCarthy" userId="50a69202-c575-4845-8018-479c69384eaf" providerId="ADAL" clId="{A3EB8883-C789-47E0-A0EF-08CF85E52885}" dt="2024-01-09T21:29:01.142" v="14909" actId="47"/>
        <pc:sldMkLst>
          <pc:docMk/>
          <pc:sldMk cId="0" sldId="304"/>
        </pc:sldMkLst>
      </pc:sldChg>
      <pc:sldChg chg="modSp del replTag delTag modNotes">
        <pc:chgData name="Rebecca McCarthy" userId="50a69202-c575-4845-8018-479c69384eaf" providerId="ADAL" clId="{A3EB8883-C789-47E0-A0EF-08CF85E52885}" dt="2024-01-09T21:29:01.142" v="14909" actId="47"/>
        <pc:sldMkLst>
          <pc:docMk/>
          <pc:sldMk cId="0" sldId="305"/>
        </pc:sldMkLst>
        <pc:spChg chg="mod">
          <ac:chgData name="Rebecca McCarthy" userId="50a69202-c575-4845-8018-479c69384eaf" providerId="ADAL" clId="{A3EB8883-C789-47E0-A0EF-08CF85E52885}" dt="2024-01-09T18:31:12.408" v="1521"/>
          <ac:spMkLst>
            <pc:docMk/>
            <pc:sldMk cId="0" sldId="305"/>
            <ac:spMk id="1221" creationId="{00000000-0000-0000-0000-000000000000}"/>
          </ac:spMkLst>
        </pc:spChg>
        <pc:spChg chg="mod">
          <ac:chgData name="Rebecca McCarthy" userId="50a69202-c575-4845-8018-479c69384eaf" providerId="ADAL" clId="{A3EB8883-C789-47E0-A0EF-08CF85E52885}" dt="2024-01-09T18:31:12.408" v="1521"/>
          <ac:spMkLst>
            <pc:docMk/>
            <pc:sldMk cId="0" sldId="305"/>
            <ac:spMk id="1222" creationId="{00000000-0000-0000-0000-000000000000}"/>
          </ac:spMkLst>
        </pc:spChg>
        <pc:spChg chg="mod">
          <ac:chgData name="Rebecca McCarthy" userId="50a69202-c575-4845-8018-479c69384eaf" providerId="ADAL" clId="{A3EB8883-C789-47E0-A0EF-08CF85E52885}" dt="2024-01-09T18:31:12.408" v="1521"/>
          <ac:spMkLst>
            <pc:docMk/>
            <pc:sldMk cId="0" sldId="305"/>
            <ac:spMk id="1223" creationId="{00000000-0000-0000-0000-000000000000}"/>
          </ac:spMkLst>
        </pc:spChg>
        <pc:spChg chg="mod">
          <ac:chgData name="Rebecca McCarthy" userId="50a69202-c575-4845-8018-479c69384eaf" providerId="ADAL" clId="{A3EB8883-C789-47E0-A0EF-08CF85E52885}" dt="2024-01-09T18:31:12.408" v="1521"/>
          <ac:spMkLst>
            <pc:docMk/>
            <pc:sldMk cId="0" sldId="305"/>
            <ac:spMk id="1224" creationId="{00000000-0000-0000-0000-000000000000}"/>
          </ac:spMkLst>
        </pc:spChg>
        <pc:spChg chg="mod">
          <ac:chgData name="Rebecca McCarthy" userId="50a69202-c575-4845-8018-479c69384eaf" providerId="ADAL" clId="{A3EB8883-C789-47E0-A0EF-08CF85E52885}" dt="2024-01-09T18:31:12.408" v="1521"/>
          <ac:spMkLst>
            <pc:docMk/>
            <pc:sldMk cId="0" sldId="305"/>
            <ac:spMk id="1225" creationId="{00000000-0000-0000-0000-000000000000}"/>
          </ac:spMkLst>
        </pc:spChg>
        <pc:spChg chg="mod">
          <ac:chgData name="Rebecca McCarthy" userId="50a69202-c575-4845-8018-479c69384eaf" providerId="ADAL" clId="{A3EB8883-C789-47E0-A0EF-08CF85E52885}" dt="2024-01-09T18:31:12.408" v="1521"/>
          <ac:spMkLst>
            <pc:docMk/>
            <pc:sldMk cId="0" sldId="305"/>
            <ac:spMk id="1226" creationId="{00000000-0000-0000-0000-000000000000}"/>
          </ac:spMkLst>
        </pc:spChg>
        <pc:spChg chg="mod">
          <ac:chgData name="Rebecca McCarthy" userId="50a69202-c575-4845-8018-479c69384eaf" providerId="ADAL" clId="{A3EB8883-C789-47E0-A0EF-08CF85E52885}" dt="2024-01-09T18:31:12.408" v="1521"/>
          <ac:spMkLst>
            <pc:docMk/>
            <pc:sldMk cId="0" sldId="305"/>
            <ac:spMk id="1227" creationId="{00000000-0000-0000-0000-000000000000}"/>
          </ac:spMkLst>
        </pc:spChg>
        <pc:spChg chg="mod">
          <ac:chgData name="Rebecca McCarthy" userId="50a69202-c575-4845-8018-479c69384eaf" providerId="ADAL" clId="{A3EB8883-C789-47E0-A0EF-08CF85E52885}" dt="2024-01-09T18:31:12.408" v="1521"/>
          <ac:spMkLst>
            <pc:docMk/>
            <pc:sldMk cId="0" sldId="305"/>
            <ac:spMk id="1228" creationId="{00000000-0000-0000-0000-000000000000}"/>
          </ac:spMkLst>
        </pc:spChg>
        <pc:spChg chg="mod">
          <ac:chgData name="Rebecca McCarthy" userId="50a69202-c575-4845-8018-479c69384eaf" providerId="ADAL" clId="{A3EB8883-C789-47E0-A0EF-08CF85E52885}" dt="2024-01-09T18:31:12.408" v="1521"/>
          <ac:spMkLst>
            <pc:docMk/>
            <pc:sldMk cId="0" sldId="305"/>
            <ac:spMk id="1229" creationId="{00000000-0000-0000-0000-000000000000}"/>
          </ac:spMkLst>
        </pc:spChg>
        <pc:spChg chg="mod">
          <ac:chgData name="Rebecca McCarthy" userId="50a69202-c575-4845-8018-479c69384eaf" providerId="ADAL" clId="{A3EB8883-C789-47E0-A0EF-08CF85E52885}" dt="2024-01-09T18:31:12.408" v="1521"/>
          <ac:spMkLst>
            <pc:docMk/>
            <pc:sldMk cId="0" sldId="305"/>
            <ac:spMk id="1230" creationId="{00000000-0000-0000-0000-000000000000}"/>
          </ac:spMkLst>
        </pc:spChg>
        <pc:spChg chg="mod">
          <ac:chgData name="Rebecca McCarthy" userId="50a69202-c575-4845-8018-479c69384eaf" providerId="ADAL" clId="{A3EB8883-C789-47E0-A0EF-08CF85E52885}" dt="2024-01-09T18:31:12.408" v="1521"/>
          <ac:spMkLst>
            <pc:docMk/>
            <pc:sldMk cId="0" sldId="305"/>
            <ac:spMk id="1231" creationId="{00000000-0000-0000-0000-000000000000}"/>
          </ac:spMkLst>
        </pc:spChg>
        <pc:spChg chg="mod">
          <ac:chgData name="Rebecca McCarthy" userId="50a69202-c575-4845-8018-479c69384eaf" providerId="ADAL" clId="{A3EB8883-C789-47E0-A0EF-08CF85E52885}" dt="2024-01-09T18:31:12.408" v="1521"/>
          <ac:spMkLst>
            <pc:docMk/>
            <pc:sldMk cId="0" sldId="305"/>
            <ac:spMk id="1232" creationId="{00000000-0000-0000-0000-000000000000}"/>
          </ac:spMkLst>
        </pc:spChg>
        <pc:spChg chg="mod">
          <ac:chgData name="Rebecca McCarthy" userId="50a69202-c575-4845-8018-479c69384eaf" providerId="ADAL" clId="{A3EB8883-C789-47E0-A0EF-08CF85E52885}" dt="2024-01-09T18:31:12.408" v="1521"/>
          <ac:spMkLst>
            <pc:docMk/>
            <pc:sldMk cId="0" sldId="305"/>
            <ac:spMk id="1233"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06"/>
        </pc:sldMkLst>
        <pc:spChg chg="mod">
          <ac:chgData name="Rebecca McCarthy" userId="50a69202-c575-4845-8018-479c69384eaf" providerId="ADAL" clId="{A3EB8883-C789-47E0-A0EF-08CF85E52885}" dt="2024-01-09T18:31:12.408" v="1521"/>
          <ac:spMkLst>
            <pc:docMk/>
            <pc:sldMk cId="0" sldId="306"/>
            <ac:spMk id="1239" creationId="{00000000-0000-0000-0000-000000000000}"/>
          </ac:spMkLst>
        </pc:spChg>
        <pc:spChg chg="mod">
          <ac:chgData name="Rebecca McCarthy" userId="50a69202-c575-4845-8018-479c69384eaf" providerId="ADAL" clId="{A3EB8883-C789-47E0-A0EF-08CF85E52885}" dt="2024-01-09T18:31:12.408" v="1521"/>
          <ac:spMkLst>
            <pc:docMk/>
            <pc:sldMk cId="0" sldId="306"/>
            <ac:spMk id="1240" creationId="{00000000-0000-0000-0000-000000000000}"/>
          </ac:spMkLst>
        </pc:spChg>
        <pc:spChg chg="mod">
          <ac:chgData name="Rebecca McCarthy" userId="50a69202-c575-4845-8018-479c69384eaf" providerId="ADAL" clId="{A3EB8883-C789-47E0-A0EF-08CF85E52885}" dt="2024-01-09T18:31:12.408" v="1521"/>
          <ac:spMkLst>
            <pc:docMk/>
            <pc:sldMk cId="0" sldId="306"/>
            <ac:spMk id="1241" creationId="{00000000-0000-0000-0000-000000000000}"/>
          </ac:spMkLst>
        </pc:spChg>
        <pc:spChg chg="mod">
          <ac:chgData name="Rebecca McCarthy" userId="50a69202-c575-4845-8018-479c69384eaf" providerId="ADAL" clId="{A3EB8883-C789-47E0-A0EF-08CF85E52885}" dt="2024-01-09T18:31:12.408" v="1521"/>
          <ac:spMkLst>
            <pc:docMk/>
            <pc:sldMk cId="0" sldId="306"/>
            <ac:spMk id="1242" creationId="{00000000-0000-0000-0000-000000000000}"/>
          </ac:spMkLst>
        </pc:spChg>
        <pc:spChg chg="mod">
          <ac:chgData name="Rebecca McCarthy" userId="50a69202-c575-4845-8018-479c69384eaf" providerId="ADAL" clId="{A3EB8883-C789-47E0-A0EF-08CF85E52885}" dt="2024-01-09T18:31:12.408" v="1521"/>
          <ac:spMkLst>
            <pc:docMk/>
            <pc:sldMk cId="0" sldId="306"/>
            <ac:spMk id="1243" creationId="{00000000-0000-0000-0000-000000000000}"/>
          </ac:spMkLst>
        </pc:spChg>
        <pc:spChg chg="mod">
          <ac:chgData name="Rebecca McCarthy" userId="50a69202-c575-4845-8018-479c69384eaf" providerId="ADAL" clId="{A3EB8883-C789-47E0-A0EF-08CF85E52885}" dt="2024-01-09T18:31:12.408" v="1521"/>
          <ac:spMkLst>
            <pc:docMk/>
            <pc:sldMk cId="0" sldId="306"/>
            <ac:spMk id="1244" creationId="{00000000-0000-0000-0000-000000000000}"/>
          </ac:spMkLst>
        </pc:spChg>
        <pc:spChg chg="mod">
          <ac:chgData name="Rebecca McCarthy" userId="50a69202-c575-4845-8018-479c69384eaf" providerId="ADAL" clId="{A3EB8883-C789-47E0-A0EF-08CF85E52885}" dt="2024-01-09T18:31:12.408" v="1521"/>
          <ac:spMkLst>
            <pc:docMk/>
            <pc:sldMk cId="0" sldId="306"/>
            <ac:spMk id="1245" creationId="{00000000-0000-0000-0000-000000000000}"/>
          </ac:spMkLst>
        </pc:spChg>
        <pc:spChg chg="mod">
          <ac:chgData name="Rebecca McCarthy" userId="50a69202-c575-4845-8018-479c69384eaf" providerId="ADAL" clId="{A3EB8883-C789-47E0-A0EF-08CF85E52885}" dt="2024-01-09T18:31:12.408" v="1521"/>
          <ac:spMkLst>
            <pc:docMk/>
            <pc:sldMk cId="0" sldId="306"/>
            <ac:spMk id="1246" creationId="{00000000-0000-0000-0000-000000000000}"/>
          </ac:spMkLst>
        </pc:spChg>
        <pc:spChg chg="mod">
          <ac:chgData name="Rebecca McCarthy" userId="50a69202-c575-4845-8018-479c69384eaf" providerId="ADAL" clId="{A3EB8883-C789-47E0-A0EF-08CF85E52885}" dt="2024-01-09T18:31:12.408" v="1521"/>
          <ac:spMkLst>
            <pc:docMk/>
            <pc:sldMk cId="0" sldId="306"/>
            <ac:spMk id="1247" creationId="{00000000-0000-0000-0000-000000000000}"/>
          </ac:spMkLst>
        </pc:spChg>
        <pc:spChg chg="mod">
          <ac:chgData name="Rebecca McCarthy" userId="50a69202-c575-4845-8018-479c69384eaf" providerId="ADAL" clId="{A3EB8883-C789-47E0-A0EF-08CF85E52885}" dt="2024-01-09T18:31:12.408" v="1521"/>
          <ac:spMkLst>
            <pc:docMk/>
            <pc:sldMk cId="0" sldId="306"/>
            <ac:spMk id="1248" creationId="{00000000-0000-0000-0000-000000000000}"/>
          </ac:spMkLst>
        </pc:spChg>
        <pc:spChg chg="mod">
          <ac:chgData name="Rebecca McCarthy" userId="50a69202-c575-4845-8018-479c69384eaf" providerId="ADAL" clId="{A3EB8883-C789-47E0-A0EF-08CF85E52885}" dt="2024-01-09T18:31:12.408" v="1521"/>
          <ac:spMkLst>
            <pc:docMk/>
            <pc:sldMk cId="0" sldId="306"/>
            <ac:spMk id="1249" creationId="{00000000-0000-0000-0000-000000000000}"/>
          </ac:spMkLst>
        </pc:spChg>
        <pc:spChg chg="mod">
          <ac:chgData name="Rebecca McCarthy" userId="50a69202-c575-4845-8018-479c69384eaf" providerId="ADAL" clId="{A3EB8883-C789-47E0-A0EF-08CF85E52885}" dt="2024-01-09T18:31:12.408" v="1521"/>
          <ac:spMkLst>
            <pc:docMk/>
            <pc:sldMk cId="0" sldId="306"/>
            <ac:spMk id="1250" creationId="{00000000-0000-0000-0000-000000000000}"/>
          </ac:spMkLst>
        </pc:spChg>
        <pc:spChg chg="mod">
          <ac:chgData name="Rebecca McCarthy" userId="50a69202-c575-4845-8018-479c69384eaf" providerId="ADAL" clId="{A3EB8883-C789-47E0-A0EF-08CF85E52885}" dt="2024-01-09T18:31:12.408" v="1521"/>
          <ac:spMkLst>
            <pc:docMk/>
            <pc:sldMk cId="0" sldId="306"/>
            <ac:spMk id="1251"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07"/>
        </pc:sldMkLst>
        <pc:spChg chg="mod">
          <ac:chgData name="Rebecca McCarthy" userId="50a69202-c575-4845-8018-479c69384eaf" providerId="ADAL" clId="{A3EB8883-C789-47E0-A0EF-08CF85E52885}" dt="2024-01-09T18:31:12.408" v="1521"/>
          <ac:spMkLst>
            <pc:docMk/>
            <pc:sldMk cId="0" sldId="307"/>
            <ac:spMk id="1294" creationId="{00000000-0000-0000-0000-000000000000}"/>
          </ac:spMkLst>
        </pc:spChg>
        <pc:spChg chg="mod">
          <ac:chgData name="Rebecca McCarthy" userId="50a69202-c575-4845-8018-479c69384eaf" providerId="ADAL" clId="{A3EB8883-C789-47E0-A0EF-08CF85E52885}" dt="2024-01-09T18:31:12.408" v="1521"/>
          <ac:spMkLst>
            <pc:docMk/>
            <pc:sldMk cId="0" sldId="307"/>
            <ac:spMk id="1301" creationId="{00000000-0000-0000-0000-000000000000}"/>
          </ac:spMkLst>
        </pc:spChg>
        <pc:spChg chg="mod">
          <ac:chgData name="Rebecca McCarthy" userId="50a69202-c575-4845-8018-479c69384eaf" providerId="ADAL" clId="{A3EB8883-C789-47E0-A0EF-08CF85E52885}" dt="2024-01-09T18:31:12.408" v="1521"/>
          <ac:spMkLst>
            <pc:docMk/>
            <pc:sldMk cId="0" sldId="307"/>
            <ac:spMk id="1302" creationId="{00000000-0000-0000-0000-000000000000}"/>
          </ac:spMkLst>
        </pc:spChg>
        <pc:spChg chg="mod">
          <ac:chgData name="Rebecca McCarthy" userId="50a69202-c575-4845-8018-479c69384eaf" providerId="ADAL" clId="{A3EB8883-C789-47E0-A0EF-08CF85E52885}" dt="2024-01-09T18:31:12.408" v="1521"/>
          <ac:spMkLst>
            <pc:docMk/>
            <pc:sldMk cId="0" sldId="307"/>
            <ac:spMk id="1309" creationId="{00000000-0000-0000-0000-000000000000}"/>
          </ac:spMkLst>
        </pc:spChg>
        <pc:spChg chg="mod">
          <ac:chgData name="Rebecca McCarthy" userId="50a69202-c575-4845-8018-479c69384eaf" providerId="ADAL" clId="{A3EB8883-C789-47E0-A0EF-08CF85E52885}" dt="2024-01-09T18:31:12.408" v="1521"/>
          <ac:spMkLst>
            <pc:docMk/>
            <pc:sldMk cId="0" sldId="307"/>
            <ac:spMk id="1310" creationId="{00000000-0000-0000-0000-000000000000}"/>
          </ac:spMkLst>
        </pc:spChg>
        <pc:spChg chg="mod">
          <ac:chgData name="Rebecca McCarthy" userId="50a69202-c575-4845-8018-479c69384eaf" providerId="ADAL" clId="{A3EB8883-C789-47E0-A0EF-08CF85E52885}" dt="2024-01-09T18:31:12.408" v="1521"/>
          <ac:spMkLst>
            <pc:docMk/>
            <pc:sldMk cId="0" sldId="307"/>
            <ac:spMk id="1315" creationId="{00000000-0000-0000-0000-000000000000}"/>
          </ac:spMkLst>
        </pc:spChg>
        <pc:spChg chg="mod">
          <ac:chgData name="Rebecca McCarthy" userId="50a69202-c575-4845-8018-479c69384eaf" providerId="ADAL" clId="{A3EB8883-C789-47E0-A0EF-08CF85E52885}" dt="2024-01-09T18:31:12.408" v="1521"/>
          <ac:spMkLst>
            <pc:docMk/>
            <pc:sldMk cId="0" sldId="307"/>
            <ac:spMk id="1316" creationId="{00000000-0000-0000-0000-000000000000}"/>
          </ac:spMkLst>
        </pc:spChg>
        <pc:spChg chg="mod">
          <ac:chgData name="Rebecca McCarthy" userId="50a69202-c575-4845-8018-479c69384eaf" providerId="ADAL" clId="{A3EB8883-C789-47E0-A0EF-08CF85E52885}" dt="2024-01-09T18:31:12.408" v="1521"/>
          <ac:spMkLst>
            <pc:docMk/>
            <pc:sldMk cId="0" sldId="307"/>
            <ac:spMk id="1317" creationId="{00000000-0000-0000-0000-000000000000}"/>
          </ac:spMkLst>
        </pc:spChg>
        <pc:spChg chg="mod">
          <ac:chgData name="Rebecca McCarthy" userId="50a69202-c575-4845-8018-479c69384eaf" providerId="ADAL" clId="{A3EB8883-C789-47E0-A0EF-08CF85E52885}" dt="2024-01-09T18:31:12.408" v="1521"/>
          <ac:spMkLst>
            <pc:docMk/>
            <pc:sldMk cId="0" sldId="307"/>
            <ac:spMk id="1318" creationId="{00000000-0000-0000-0000-000000000000}"/>
          </ac:spMkLst>
        </pc:spChg>
      </pc:sldChg>
      <pc:sldChg chg="del replTag delTag modNotes">
        <pc:chgData name="Rebecca McCarthy" userId="50a69202-c575-4845-8018-479c69384eaf" providerId="ADAL" clId="{A3EB8883-C789-47E0-A0EF-08CF85E52885}" dt="2024-01-09T21:29:01.142" v="14909" actId="47"/>
        <pc:sldMkLst>
          <pc:docMk/>
          <pc:sldMk cId="0" sldId="308"/>
        </pc:sldMkLst>
      </pc:sldChg>
      <pc:sldChg chg="modSp del replTag delTag modNotes">
        <pc:chgData name="Rebecca McCarthy" userId="50a69202-c575-4845-8018-479c69384eaf" providerId="ADAL" clId="{A3EB8883-C789-47E0-A0EF-08CF85E52885}" dt="2024-01-09T21:29:01.142" v="14909" actId="47"/>
        <pc:sldMkLst>
          <pc:docMk/>
          <pc:sldMk cId="0" sldId="309"/>
        </pc:sldMkLst>
        <pc:spChg chg="mod">
          <ac:chgData name="Rebecca McCarthy" userId="50a69202-c575-4845-8018-479c69384eaf" providerId="ADAL" clId="{A3EB8883-C789-47E0-A0EF-08CF85E52885}" dt="2024-01-09T18:31:12.408" v="1521"/>
          <ac:spMkLst>
            <pc:docMk/>
            <pc:sldMk cId="0" sldId="309"/>
            <ac:spMk id="1343" creationId="{00000000-0000-0000-0000-000000000000}"/>
          </ac:spMkLst>
        </pc:spChg>
        <pc:spChg chg="mod">
          <ac:chgData name="Rebecca McCarthy" userId="50a69202-c575-4845-8018-479c69384eaf" providerId="ADAL" clId="{A3EB8883-C789-47E0-A0EF-08CF85E52885}" dt="2024-01-09T18:31:12.408" v="1521"/>
          <ac:spMkLst>
            <pc:docMk/>
            <pc:sldMk cId="0" sldId="309"/>
            <ac:spMk id="1354" creationId="{00000000-0000-0000-0000-000000000000}"/>
          </ac:spMkLst>
        </pc:spChg>
        <pc:spChg chg="mod">
          <ac:chgData name="Rebecca McCarthy" userId="50a69202-c575-4845-8018-479c69384eaf" providerId="ADAL" clId="{A3EB8883-C789-47E0-A0EF-08CF85E52885}" dt="2024-01-09T18:31:12.408" v="1521"/>
          <ac:spMkLst>
            <pc:docMk/>
            <pc:sldMk cId="0" sldId="309"/>
            <ac:spMk id="1355"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10"/>
        </pc:sldMkLst>
        <pc:spChg chg="mod">
          <ac:chgData name="Rebecca McCarthy" userId="50a69202-c575-4845-8018-479c69384eaf" providerId="ADAL" clId="{A3EB8883-C789-47E0-A0EF-08CF85E52885}" dt="2024-01-09T18:31:12.408" v="1521"/>
          <ac:spMkLst>
            <pc:docMk/>
            <pc:sldMk cId="0" sldId="310"/>
            <ac:spMk id="1360" creationId="{00000000-0000-0000-0000-000000000000}"/>
          </ac:spMkLst>
        </pc:spChg>
      </pc:sldChg>
      <pc:sldChg chg="del replTag delTag modNotes">
        <pc:chgData name="Rebecca McCarthy" userId="50a69202-c575-4845-8018-479c69384eaf" providerId="ADAL" clId="{A3EB8883-C789-47E0-A0EF-08CF85E52885}" dt="2024-01-09T21:29:01.142" v="14909" actId="47"/>
        <pc:sldMkLst>
          <pc:docMk/>
          <pc:sldMk cId="0" sldId="311"/>
        </pc:sldMkLst>
      </pc:sldChg>
      <pc:sldChg chg="del replTag delTag modNotes">
        <pc:chgData name="Rebecca McCarthy" userId="50a69202-c575-4845-8018-479c69384eaf" providerId="ADAL" clId="{A3EB8883-C789-47E0-A0EF-08CF85E52885}" dt="2024-01-09T21:29:01.142" v="14909" actId="47"/>
        <pc:sldMkLst>
          <pc:docMk/>
          <pc:sldMk cId="0" sldId="312"/>
        </pc:sldMkLst>
      </pc:sldChg>
      <pc:sldChg chg="modSp del replTag delTag">
        <pc:chgData name="Rebecca McCarthy" userId="50a69202-c575-4845-8018-479c69384eaf" providerId="ADAL" clId="{A3EB8883-C789-47E0-A0EF-08CF85E52885}" dt="2024-01-09T21:29:01.142" v="14909" actId="47"/>
        <pc:sldMkLst>
          <pc:docMk/>
          <pc:sldMk cId="0" sldId="313"/>
        </pc:sldMkLst>
        <pc:spChg chg="mod">
          <ac:chgData name="Rebecca McCarthy" userId="50a69202-c575-4845-8018-479c69384eaf" providerId="ADAL" clId="{A3EB8883-C789-47E0-A0EF-08CF85E52885}" dt="2024-01-09T18:31:12.408" v="1521"/>
          <ac:spMkLst>
            <pc:docMk/>
            <pc:sldMk cId="0" sldId="313"/>
            <ac:spMk id="1464" creationId="{00000000-0000-0000-0000-000000000000}"/>
          </ac:spMkLst>
        </pc:spChg>
        <pc:spChg chg="mod">
          <ac:chgData name="Rebecca McCarthy" userId="50a69202-c575-4845-8018-479c69384eaf" providerId="ADAL" clId="{A3EB8883-C789-47E0-A0EF-08CF85E52885}" dt="2024-01-09T18:31:12.408" v="1521"/>
          <ac:spMkLst>
            <pc:docMk/>
            <pc:sldMk cId="0" sldId="313"/>
            <ac:spMk id="1466"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14"/>
        </pc:sldMkLst>
        <pc:spChg chg="mod">
          <ac:chgData name="Rebecca McCarthy" userId="50a69202-c575-4845-8018-479c69384eaf" providerId="ADAL" clId="{A3EB8883-C789-47E0-A0EF-08CF85E52885}" dt="2024-01-09T18:31:12.408" v="1521"/>
          <ac:spMkLst>
            <pc:docMk/>
            <pc:sldMk cId="0" sldId="314"/>
            <ac:spMk id="1471" creationId="{00000000-0000-0000-0000-000000000000}"/>
          </ac:spMkLst>
        </pc:spChg>
        <pc:spChg chg="mod">
          <ac:chgData name="Rebecca McCarthy" userId="50a69202-c575-4845-8018-479c69384eaf" providerId="ADAL" clId="{A3EB8883-C789-47E0-A0EF-08CF85E52885}" dt="2024-01-09T18:31:12.408" v="1521"/>
          <ac:spMkLst>
            <pc:docMk/>
            <pc:sldMk cId="0" sldId="314"/>
            <ac:spMk id="1472" creationId="{00000000-0000-0000-0000-000000000000}"/>
          </ac:spMkLst>
        </pc:spChg>
        <pc:spChg chg="mod">
          <ac:chgData name="Rebecca McCarthy" userId="50a69202-c575-4845-8018-479c69384eaf" providerId="ADAL" clId="{A3EB8883-C789-47E0-A0EF-08CF85E52885}" dt="2024-01-09T18:31:12.408" v="1521"/>
          <ac:spMkLst>
            <pc:docMk/>
            <pc:sldMk cId="0" sldId="314"/>
            <ac:spMk id="1473" creationId="{00000000-0000-0000-0000-000000000000}"/>
          </ac:spMkLst>
        </pc:spChg>
        <pc:spChg chg="mod">
          <ac:chgData name="Rebecca McCarthy" userId="50a69202-c575-4845-8018-479c69384eaf" providerId="ADAL" clId="{A3EB8883-C789-47E0-A0EF-08CF85E52885}" dt="2024-01-09T18:31:12.408" v="1521"/>
          <ac:spMkLst>
            <pc:docMk/>
            <pc:sldMk cId="0" sldId="314"/>
            <ac:spMk id="1474" creationId="{00000000-0000-0000-0000-000000000000}"/>
          </ac:spMkLst>
        </pc:spChg>
      </pc:sldChg>
      <pc:sldChg chg="modSp del replTag delTag">
        <pc:chgData name="Rebecca McCarthy" userId="50a69202-c575-4845-8018-479c69384eaf" providerId="ADAL" clId="{A3EB8883-C789-47E0-A0EF-08CF85E52885}" dt="2024-01-09T21:29:01.142" v="14909" actId="47"/>
        <pc:sldMkLst>
          <pc:docMk/>
          <pc:sldMk cId="0" sldId="315"/>
        </pc:sldMkLst>
        <pc:spChg chg="mod">
          <ac:chgData name="Rebecca McCarthy" userId="50a69202-c575-4845-8018-479c69384eaf" providerId="ADAL" clId="{A3EB8883-C789-47E0-A0EF-08CF85E52885}" dt="2024-01-09T18:31:12.408" v="1521"/>
          <ac:spMkLst>
            <pc:docMk/>
            <pc:sldMk cId="0" sldId="315"/>
            <ac:spMk id="1485" creationId="{00000000-0000-0000-0000-000000000000}"/>
          </ac:spMkLst>
        </pc:spChg>
        <pc:spChg chg="mod">
          <ac:chgData name="Rebecca McCarthy" userId="50a69202-c575-4845-8018-479c69384eaf" providerId="ADAL" clId="{A3EB8883-C789-47E0-A0EF-08CF85E52885}" dt="2024-01-09T18:31:12.408" v="1521"/>
          <ac:spMkLst>
            <pc:docMk/>
            <pc:sldMk cId="0" sldId="315"/>
            <ac:spMk id="1486"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16"/>
        </pc:sldMkLst>
        <pc:spChg chg="mod">
          <ac:chgData name="Rebecca McCarthy" userId="50a69202-c575-4845-8018-479c69384eaf" providerId="ADAL" clId="{A3EB8883-C789-47E0-A0EF-08CF85E52885}" dt="2024-01-09T18:31:12.408" v="1521"/>
          <ac:spMkLst>
            <pc:docMk/>
            <pc:sldMk cId="0" sldId="316"/>
            <ac:spMk id="1504"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17"/>
        </pc:sldMkLst>
        <pc:spChg chg="mod">
          <ac:chgData name="Rebecca McCarthy" userId="50a69202-c575-4845-8018-479c69384eaf" providerId="ADAL" clId="{A3EB8883-C789-47E0-A0EF-08CF85E52885}" dt="2024-01-09T18:31:12.408" v="1521"/>
          <ac:spMkLst>
            <pc:docMk/>
            <pc:sldMk cId="0" sldId="317"/>
            <ac:spMk id="1634"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18"/>
        </pc:sldMkLst>
        <pc:spChg chg="mod">
          <ac:chgData name="Rebecca McCarthy" userId="50a69202-c575-4845-8018-479c69384eaf" providerId="ADAL" clId="{A3EB8883-C789-47E0-A0EF-08CF85E52885}" dt="2024-01-09T18:31:12.408" v="1521"/>
          <ac:spMkLst>
            <pc:docMk/>
            <pc:sldMk cId="0" sldId="318"/>
            <ac:spMk id="1776"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19"/>
        </pc:sldMkLst>
        <pc:spChg chg="mod">
          <ac:chgData name="Rebecca McCarthy" userId="50a69202-c575-4845-8018-479c69384eaf" providerId="ADAL" clId="{A3EB8883-C789-47E0-A0EF-08CF85E52885}" dt="2024-01-09T18:31:12.408" v="1521"/>
          <ac:spMkLst>
            <pc:docMk/>
            <pc:sldMk cId="0" sldId="319"/>
            <ac:spMk id="1800" creationId="{00000000-0000-0000-0000-000000000000}"/>
          </ac:spMkLst>
        </pc:spChg>
        <pc:picChg chg="mod">
          <ac:chgData name="Rebecca McCarthy" userId="50a69202-c575-4845-8018-479c69384eaf" providerId="ADAL" clId="{A3EB8883-C789-47E0-A0EF-08CF85E52885}" dt="2024-01-09T18:30:21.692" v="1500"/>
          <ac:picMkLst>
            <pc:docMk/>
            <pc:sldMk cId="0" sldId="319"/>
            <ac:picMk id="1803" creationId="{00000000-0000-0000-0000-000000000000}"/>
          </ac:picMkLst>
        </pc:picChg>
        <pc:picChg chg="mod">
          <ac:chgData name="Rebecca McCarthy" userId="50a69202-c575-4845-8018-479c69384eaf" providerId="ADAL" clId="{A3EB8883-C789-47E0-A0EF-08CF85E52885}" dt="2024-01-09T18:30:12.679" v="1499"/>
          <ac:picMkLst>
            <pc:docMk/>
            <pc:sldMk cId="0" sldId="319"/>
            <ac:picMk id="1808" creationId="{00000000-0000-0000-0000-000000000000}"/>
          </ac:picMkLst>
        </pc:picChg>
      </pc:sldChg>
      <pc:sldChg chg="modSp del replTag delTag modNotes">
        <pc:chgData name="Rebecca McCarthy" userId="50a69202-c575-4845-8018-479c69384eaf" providerId="ADAL" clId="{A3EB8883-C789-47E0-A0EF-08CF85E52885}" dt="2024-01-09T21:29:01.142" v="14909" actId="47"/>
        <pc:sldMkLst>
          <pc:docMk/>
          <pc:sldMk cId="0" sldId="320"/>
        </pc:sldMkLst>
        <pc:spChg chg="mod">
          <ac:chgData name="Rebecca McCarthy" userId="50a69202-c575-4845-8018-479c69384eaf" providerId="ADAL" clId="{A3EB8883-C789-47E0-A0EF-08CF85E52885}" dt="2024-01-09T18:31:12.408" v="1521"/>
          <ac:spMkLst>
            <pc:docMk/>
            <pc:sldMk cId="0" sldId="320"/>
            <ac:spMk id="1819"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21"/>
        </pc:sldMkLst>
        <pc:spChg chg="mod">
          <ac:chgData name="Rebecca McCarthy" userId="50a69202-c575-4845-8018-479c69384eaf" providerId="ADAL" clId="{A3EB8883-C789-47E0-A0EF-08CF85E52885}" dt="2024-01-09T18:31:12.408" v="1521"/>
          <ac:spMkLst>
            <pc:docMk/>
            <pc:sldMk cId="0" sldId="321"/>
            <ac:spMk id="1841" creationId="{00000000-0000-0000-0000-000000000000}"/>
          </ac:spMkLst>
        </pc:spChg>
        <pc:spChg chg="mod">
          <ac:chgData name="Rebecca McCarthy" userId="50a69202-c575-4845-8018-479c69384eaf" providerId="ADAL" clId="{A3EB8883-C789-47E0-A0EF-08CF85E52885}" dt="2024-01-09T18:31:12.408" v="1521"/>
          <ac:spMkLst>
            <pc:docMk/>
            <pc:sldMk cId="0" sldId="321"/>
            <ac:spMk id="1842"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22"/>
        </pc:sldMkLst>
        <pc:spChg chg="mod">
          <ac:chgData name="Rebecca McCarthy" userId="50a69202-c575-4845-8018-479c69384eaf" providerId="ADAL" clId="{A3EB8883-C789-47E0-A0EF-08CF85E52885}" dt="2024-01-09T18:31:12.408" v="1521"/>
          <ac:spMkLst>
            <pc:docMk/>
            <pc:sldMk cId="0" sldId="322"/>
            <ac:spMk id="1848" creationId="{00000000-0000-0000-0000-000000000000}"/>
          </ac:spMkLst>
        </pc:spChg>
        <pc:spChg chg="mod">
          <ac:chgData name="Rebecca McCarthy" userId="50a69202-c575-4845-8018-479c69384eaf" providerId="ADAL" clId="{A3EB8883-C789-47E0-A0EF-08CF85E52885}" dt="2024-01-09T18:31:12.408" v="1521"/>
          <ac:spMkLst>
            <pc:docMk/>
            <pc:sldMk cId="0" sldId="322"/>
            <ac:spMk id="1849"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23"/>
        </pc:sldMkLst>
        <pc:spChg chg="mod">
          <ac:chgData name="Rebecca McCarthy" userId="50a69202-c575-4845-8018-479c69384eaf" providerId="ADAL" clId="{A3EB8883-C789-47E0-A0EF-08CF85E52885}" dt="2024-01-09T18:31:12.408" v="1521"/>
          <ac:spMkLst>
            <pc:docMk/>
            <pc:sldMk cId="0" sldId="323"/>
            <ac:spMk id="1854" creationId="{00000000-0000-0000-0000-000000000000}"/>
          </ac:spMkLst>
        </pc:spChg>
        <pc:spChg chg="mod">
          <ac:chgData name="Rebecca McCarthy" userId="50a69202-c575-4845-8018-479c69384eaf" providerId="ADAL" clId="{A3EB8883-C789-47E0-A0EF-08CF85E52885}" dt="2024-01-09T18:31:12.408" v="1521"/>
          <ac:spMkLst>
            <pc:docMk/>
            <pc:sldMk cId="0" sldId="323"/>
            <ac:spMk id="1855" creationId="{00000000-0000-0000-0000-000000000000}"/>
          </ac:spMkLst>
        </pc:spChg>
        <pc:spChg chg="mod">
          <ac:chgData name="Rebecca McCarthy" userId="50a69202-c575-4845-8018-479c69384eaf" providerId="ADAL" clId="{A3EB8883-C789-47E0-A0EF-08CF85E52885}" dt="2024-01-09T18:31:12.408" v="1521"/>
          <ac:spMkLst>
            <pc:docMk/>
            <pc:sldMk cId="0" sldId="323"/>
            <ac:spMk id="1856" creationId="{00000000-0000-0000-0000-000000000000}"/>
          </ac:spMkLst>
        </pc:spChg>
      </pc:sldChg>
      <pc:sldChg chg="modSp del replTag delTag modNotes">
        <pc:chgData name="Rebecca McCarthy" userId="50a69202-c575-4845-8018-479c69384eaf" providerId="ADAL" clId="{A3EB8883-C789-47E0-A0EF-08CF85E52885}" dt="2024-01-09T21:29:01.142" v="14909" actId="47"/>
        <pc:sldMkLst>
          <pc:docMk/>
          <pc:sldMk cId="0" sldId="324"/>
        </pc:sldMkLst>
        <pc:spChg chg="mod">
          <ac:chgData name="Rebecca McCarthy" userId="50a69202-c575-4845-8018-479c69384eaf" providerId="ADAL" clId="{A3EB8883-C789-47E0-A0EF-08CF85E52885}" dt="2024-01-09T18:31:12.408" v="1521"/>
          <ac:spMkLst>
            <pc:docMk/>
            <pc:sldMk cId="0" sldId="324"/>
            <ac:spMk id="1862" creationId="{00000000-0000-0000-0000-000000000000}"/>
          </ac:spMkLst>
        </pc:spChg>
        <pc:spChg chg="mod">
          <ac:chgData name="Rebecca McCarthy" userId="50a69202-c575-4845-8018-479c69384eaf" providerId="ADAL" clId="{A3EB8883-C789-47E0-A0EF-08CF85E52885}" dt="2024-01-09T18:31:12.408" v="1521"/>
          <ac:spMkLst>
            <pc:docMk/>
            <pc:sldMk cId="0" sldId="324"/>
            <ac:spMk id="1863" creationId="{00000000-0000-0000-0000-000000000000}"/>
          </ac:spMkLst>
        </pc:spChg>
      </pc:sldChg>
      <pc:sldChg chg="del replTag delTag">
        <pc:chgData name="Rebecca McCarthy" userId="50a69202-c575-4845-8018-479c69384eaf" providerId="ADAL" clId="{A3EB8883-C789-47E0-A0EF-08CF85E52885}" dt="2024-01-09T21:29:01.142" v="14909" actId="47"/>
        <pc:sldMkLst>
          <pc:docMk/>
          <pc:sldMk cId="0" sldId="325"/>
        </pc:sldMkLst>
      </pc:sldChg>
      <pc:sldChg chg="del replTag delTag">
        <pc:chgData name="Rebecca McCarthy" userId="50a69202-c575-4845-8018-479c69384eaf" providerId="ADAL" clId="{A3EB8883-C789-47E0-A0EF-08CF85E52885}" dt="2024-01-09T21:29:01.142" v="14909" actId="47"/>
        <pc:sldMkLst>
          <pc:docMk/>
          <pc:sldMk cId="0" sldId="326"/>
        </pc:sldMkLst>
      </pc:sldChg>
      <pc:sldChg chg="del replTag delTag">
        <pc:chgData name="Rebecca McCarthy" userId="50a69202-c575-4845-8018-479c69384eaf" providerId="ADAL" clId="{A3EB8883-C789-47E0-A0EF-08CF85E52885}" dt="2024-01-09T21:29:01.142" v="14909" actId="47"/>
        <pc:sldMkLst>
          <pc:docMk/>
          <pc:sldMk cId="0" sldId="327"/>
        </pc:sldMkLst>
      </pc:sldChg>
      <pc:sldChg chg="del replTag delTag modNotes">
        <pc:chgData name="Rebecca McCarthy" userId="50a69202-c575-4845-8018-479c69384eaf" providerId="ADAL" clId="{A3EB8883-C789-47E0-A0EF-08CF85E52885}" dt="2024-01-09T21:29:01.142" v="14909" actId="47"/>
        <pc:sldMkLst>
          <pc:docMk/>
          <pc:sldMk cId="0" sldId="328"/>
        </pc:sldMkLst>
      </pc:sldChg>
      <pc:sldChg chg="del replTag delTag modNotes">
        <pc:chgData name="Rebecca McCarthy" userId="50a69202-c575-4845-8018-479c69384eaf" providerId="ADAL" clId="{A3EB8883-C789-47E0-A0EF-08CF85E52885}" dt="2024-01-09T21:29:01.142" v="14909" actId="47"/>
        <pc:sldMkLst>
          <pc:docMk/>
          <pc:sldMk cId="0" sldId="329"/>
        </pc:sldMkLst>
      </pc:sldChg>
      <pc:sldChg chg="del replTag delTag modNotes">
        <pc:chgData name="Rebecca McCarthy" userId="50a69202-c575-4845-8018-479c69384eaf" providerId="ADAL" clId="{A3EB8883-C789-47E0-A0EF-08CF85E52885}" dt="2024-01-09T21:29:01.142" v="14909" actId="47"/>
        <pc:sldMkLst>
          <pc:docMk/>
          <pc:sldMk cId="0" sldId="330"/>
        </pc:sldMkLst>
      </pc:sldChg>
      <pc:sldChg chg="del replTag delTag modNotes">
        <pc:chgData name="Rebecca McCarthy" userId="50a69202-c575-4845-8018-479c69384eaf" providerId="ADAL" clId="{A3EB8883-C789-47E0-A0EF-08CF85E52885}" dt="2024-01-09T21:29:01.142" v="14909" actId="47"/>
        <pc:sldMkLst>
          <pc:docMk/>
          <pc:sldMk cId="0" sldId="331"/>
        </pc:sldMkLst>
      </pc:sldChg>
      <pc:sldChg chg="del replTag delTag">
        <pc:chgData name="Rebecca McCarthy" userId="50a69202-c575-4845-8018-479c69384eaf" providerId="ADAL" clId="{A3EB8883-C789-47E0-A0EF-08CF85E52885}" dt="2024-01-09T21:29:01.142" v="14909" actId="47"/>
        <pc:sldMkLst>
          <pc:docMk/>
          <pc:sldMk cId="0" sldId="332"/>
        </pc:sldMkLst>
      </pc:sldChg>
      <pc:sldChg chg="del replTag delTag">
        <pc:chgData name="Rebecca McCarthy" userId="50a69202-c575-4845-8018-479c69384eaf" providerId="ADAL" clId="{A3EB8883-C789-47E0-A0EF-08CF85E52885}" dt="2024-01-09T21:29:01.142" v="14909" actId="47"/>
        <pc:sldMkLst>
          <pc:docMk/>
          <pc:sldMk cId="0" sldId="333"/>
        </pc:sldMkLst>
      </pc:sldChg>
      <pc:sldChg chg="del replTag delTag modNotes">
        <pc:chgData name="Rebecca McCarthy" userId="50a69202-c575-4845-8018-479c69384eaf" providerId="ADAL" clId="{A3EB8883-C789-47E0-A0EF-08CF85E52885}" dt="2024-01-09T21:29:01.142" v="14909" actId="47"/>
        <pc:sldMkLst>
          <pc:docMk/>
          <pc:sldMk cId="0" sldId="334"/>
        </pc:sldMkLst>
      </pc:sldChg>
      <pc:sldChg chg="del replTag delTag modNotes">
        <pc:chgData name="Rebecca McCarthy" userId="50a69202-c575-4845-8018-479c69384eaf" providerId="ADAL" clId="{A3EB8883-C789-47E0-A0EF-08CF85E52885}" dt="2024-01-09T21:29:01.142" v="14909" actId="47"/>
        <pc:sldMkLst>
          <pc:docMk/>
          <pc:sldMk cId="0" sldId="335"/>
        </pc:sldMkLst>
      </pc:sldChg>
      <pc:sldChg chg="del replTag delTag modNotes">
        <pc:chgData name="Rebecca McCarthy" userId="50a69202-c575-4845-8018-479c69384eaf" providerId="ADAL" clId="{A3EB8883-C789-47E0-A0EF-08CF85E52885}" dt="2024-01-09T21:29:01.142" v="14909" actId="47"/>
        <pc:sldMkLst>
          <pc:docMk/>
          <pc:sldMk cId="0" sldId="336"/>
        </pc:sldMkLst>
      </pc:sldChg>
      <pc:sldChg chg="del replTag delTag">
        <pc:chgData name="Rebecca McCarthy" userId="50a69202-c575-4845-8018-479c69384eaf" providerId="ADAL" clId="{A3EB8883-C789-47E0-A0EF-08CF85E52885}" dt="2024-01-09T21:29:01.142" v="14909" actId="47"/>
        <pc:sldMkLst>
          <pc:docMk/>
          <pc:sldMk cId="0" sldId="337"/>
        </pc:sldMkLst>
      </pc:sldChg>
      <pc:sldChg chg="del replTag delTag">
        <pc:chgData name="Rebecca McCarthy" userId="50a69202-c575-4845-8018-479c69384eaf" providerId="ADAL" clId="{A3EB8883-C789-47E0-A0EF-08CF85E52885}" dt="2024-01-09T21:29:01.142" v="14909" actId="47"/>
        <pc:sldMkLst>
          <pc:docMk/>
          <pc:sldMk cId="0" sldId="338"/>
        </pc:sldMkLst>
      </pc:sldChg>
      <pc:sldChg chg="del replTag delTag">
        <pc:chgData name="Rebecca McCarthy" userId="50a69202-c575-4845-8018-479c69384eaf" providerId="ADAL" clId="{A3EB8883-C789-47E0-A0EF-08CF85E52885}" dt="2024-01-09T21:29:01.142" v="14909" actId="47"/>
        <pc:sldMkLst>
          <pc:docMk/>
          <pc:sldMk cId="0" sldId="339"/>
        </pc:sldMkLst>
      </pc:sldChg>
      <pc:sldChg chg="del replTag delTag modNotes">
        <pc:chgData name="Rebecca McCarthy" userId="50a69202-c575-4845-8018-479c69384eaf" providerId="ADAL" clId="{A3EB8883-C789-47E0-A0EF-08CF85E52885}" dt="2024-01-09T21:29:01.142" v="14909" actId="47"/>
        <pc:sldMkLst>
          <pc:docMk/>
          <pc:sldMk cId="0" sldId="340"/>
        </pc:sldMkLst>
      </pc:sldChg>
      <pc:sldChg chg="del replTag modNotes">
        <pc:chgData name="Rebecca McCarthy" userId="50a69202-c575-4845-8018-479c69384eaf" providerId="ADAL" clId="{A3EB8883-C789-47E0-A0EF-08CF85E52885}" dt="2024-01-09T21:29:01.142" v="14909" actId="47"/>
        <pc:sldMkLst>
          <pc:docMk/>
          <pc:sldMk cId="0" sldId="341"/>
        </pc:sldMkLst>
      </pc:sldChg>
      <pc:sldChg chg="modSp add del mod replTag delTag modNotes">
        <pc:chgData name="Rebecca McCarthy" userId="50a69202-c575-4845-8018-479c69384eaf" providerId="ADAL" clId="{A3EB8883-C789-47E0-A0EF-08CF85E52885}" dt="2024-01-11T21:46:08.825" v="19582" actId="47"/>
        <pc:sldMkLst>
          <pc:docMk/>
          <pc:sldMk cId="3144498658" sldId="499"/>
        </pc:sldMkLst>
        <pc:spChg chg="mod">
          <ac:chgData name="Rebecca McCarthy" userId="50a69202-c575-4845-8018-479c69384eaf" providerId="ADAL" clId="{A3EB8883-C789-47E0-A0EF-08CF85E52885}" dt="2024-01-11T21:46:05.695" v="19575" actId="27636"/>
          <ac:spMkLst>
            <pc:docMk/>
            <pc:sldMk cId="3144498658" sldId="499"/>
            <ac:spMk id="4" creationId="{06FE5E9E-55C6-499A-AF43-D2A10D5389A4}"/>
          </ac:spMkLst>
        </pc:spChg>
      </pc:sldChg>
      <pc:sldChg chg="add del replTag delTag modNotes">
        <pc:chgData name="Rebecca McCarthy" userId="50a69202-c575-4845-8018-479c69384eaf" providerId="ADAL" clId="{A3EB8883-C789-47E0-A0EF-08CF85E52885}" dt="2024-01-11T22:40:52.919" v="19996" actId="47"/>
        <pc:sldMkLst>
          <pc:docMk/>
          <pc:sldMk cId="1459592699" sldId="555"/>
        </pc:sldMkLst>
      </pc:sldChg>
      <pc:sldChg chg="add del replTag delTag">
        <pc:chgData name="Rebecca McCarthy" userId="50a69202-c575-4845-8018-479c69384eaf" providerId="ADAL" clId="{A3EB8883-C789-47E0-A0EF-08CF85E52885}" dt="2024-01-11T22:30:42.638" v="19898" actId="47"/>
        <pc:sldMkLst>
          <pc:docMk/>
          <pc:sldMk cId="2295187643" sldId="575"/>
        </pc:sldMkLst>
      </pc:sldChg>
      <pc:sldChg chg="addSp delSp modSp add del mod ord modAnim replTag delTag">
        <pc:chgData name="Rebecca McCarthy" userId="50a69202-c575-4845-8018-479c69384eaf" providerId="ADAL" clId="{A3EB8883-C789-47E0-A0EF-08CF85E52885}" dt="2024-01-17T18:48:41.629" v="22305" actId="47"/>
        <pc:sldMkLst>
          <pc:docMk/>
          <pc:sldMk cId="3145457425" sldId="576"/>
        </pc:sldMkLst>
        <pc:graphicFrameChg chg="del">
          <ac:chgData name="Rebecca McCarthy" userId="50a69202-c575-4845-8018-479c69384eaf" providerId="ADAL" clId="{A3EB8883-C789-47E0-A0EF-08CF85E52885}" dt="2024-01-11T22:26:44.262" v="19784" actId="478"/>
          <ac:graphicFrameMkLst>
            <pc:docMk/>
            <pc:sldMk cId="3145457425" sldId="576"/>
            <ac:graphicFrameMk id="3" creationId="{37377F29-91CD-7762-C8FB-708D5E1C7042}"/>
          </ac:graphicFrameMkLst>
        </pc:graphicFrameChg>
        <pc:picChg chg="add mod">
          <ac:chgData name="Rebecca McCarthy" userId="50a69202-c575-4845-8018-479c69384eaf" providerId="ADAL" clId="{A3EB8883-C789-47E0-A0EF-08CF85E52885}" dt="2024-01-11T22:26:49.497" v="19787"/>
          <ac:picMkLst>
            <pc:docMk/>
            <pc:sldMk cId="3145457425" sldId="576"/>
            <ac:picMk id="6" creationId="{3A8D6D8E-1CCE-5F12-E66F-52AC4BA20032}"/>
          </ac:picMkLst>
        </pc:picChg>
        <pc:picChg chg="del">
          <ac:chgData name="Rebecca McCarthy" userId="50a69202-c575-4845-8018-479c69384eaf" providerId="ADAL" clId="{A3EB8883-C789-47E0-A0EF-08CF85E52885}" dt="2024-01-11T22:26:41.149" v="19783" actId="478"/>
          <ac:picMkLst>
            <pc:docMk/>
            <pc:sldMk cId="3145457425" sldId="576"/>
            <ac:picMk id="1028" creationId="{E5BC59BD-B911-1BA0-7473-8B8C0886DAF6}"/>
          </ac:picMkLst>
        </pc:picChg>
        <pc:cxnChg chg="del">
          <ac:chgData name="Rebecca McCarthy" userId="50a69202-c575-4845-8018-479c69384eaf" providerId="ADAL" clId="{A3EB8883-C789-47E0-A0EF-08CF85E52885}" dt="2024-01-11T22:26:47.271" v="19786" actId="478"/>
          <ac:cxnSpMkLst>
            <pc:docMk/>
            <pc:sldMk cId="3145457425" sldId="576"/>
            <ac:cxnSpMk id="4" creationId="{BACAFC1E-1791-A680-1CE1-370CB4FD2CFB}"/>
          </ac:cxnSpMkLst>
        </pc:cxnChg>
        <pc:cxnChg chg="del">
          <ac:chgData name="Rebecca McCarthy" userId="50a69202-c575-4845-8018-479c69384eaf" providerId="ADAL" clId="{A3EB8883-C789-47E0-A0EF-08CF85E52885}" dt="2024-01-11T22:26:45.959" v="19785" actId="478"/>
          <ac:cxnSpMkLst>
            <pc:docMk/>
            <pc:sldMk cId="3145457425" sldId="576"/>
            <ac:cxnSpMk id="5" creationId="{E96E6532-B16D-A5E0-B54F-D582764CAFBA}"/>
          </ac:cxnSpMkLst>
        </pc:cxnChg>
      </pc:sldChg>
      <pc:sldChg chg="addSp delSp modSp add mod ord replTag delTag modNotesTx">
        <pc:chgData name="Rebecca McCarthy" userId="50a69202-c575-4845-8018-479c69384eaf" providerId="ADAL" clId="{A3EB8883-C789-47E0-A0EF-08CF85E52885}" dt="2024-02-08T21:25:51.162" v="44248" actId="478"/>
        <pc:sldMkLst>
          <pc:docMk/>
          <pc:sldMk cId="6620508" sldId="577"/>
        </pc:sldMkLst>
        <pc:spChg chg="del">
          <ac:chgData name="Rebecca McCarthy" userId="50a69202-c575-4845-8018-479c69384eaf" providerId="ADAL" clId="{A3EB8883-C789-47E0-A0EF-08CF85E52885}" dt="2024-01-11T22:40:30.468" v="19969" actId="478"/>
          <ac:spMkLst>
            <pc:docMk/>
            <pc:sldMk cId="6620508" sldId="577"/>
            <ac:spMk id="11" creationId="{E78105F6-1C82-AAE7-697D-D4DF76B53BEA}"/>
          </ac:spMkLst>
        </pc:spChg>
        <pc:spChg chg="del">
          <ac:chgData name="Rebecca McCarthy" userId="50a69202-c575-4845-8018-479c69384eaf" providerId="ADAL" clId="{A3EB8883-C789-47E0-A0EF-08CF85E52885}" dt="2024-01-11T22:40:30.468" v="19969" actId="478"/>
          <ac:spMkLst>
            <pc:docMk/>
            <pc:sldMk cId="6620508" sldId="577"/>
            <ac:spMk id="12" creationId="{ACFB3A9D-59EE-628F-EB1D-586C1B36235D}"/>
          </ac:spMkLst>
        </pc:spChg>
        <pc:spChg chg="del">
          <ac:chgData name="Rebecca McCarthy" userId="50a69202-c575-4845-8018-479c69384eaf" providerId="ADAL" clId="{A3EB8883-C789-47E0-A0EF-08CF85E52885}" dt="2024-01-11T22:40:30.468" v="19969" actId="478"/>
          <ac:spMkLst>
            <pc:docMk/>
            <pc:sldMk cId="6620508" sldId="577"/>
            <ac:spMk id="13" creationId="{4A2A49E3-12EA-96C1-6E5A-103F5D5796A4}"/>
          </ac:spMkLst>
        </pc:spChg>
        <pc:spChg chg="del">
          <ac:chgData name="Rebecca McCarthy" userId="50a69202-c575-4845-8018-479c69384eaf" providerId="ADAL" clId="{A3EB8883-C789-47E0-A0EF-08CF85E52885}" dt="2024-01-11T22:40:30.468" v="19969" actId="478"/>
          <ac:spMkLst>
            <pc:docMk/>
            <pc:sldMk cId="6620508" sldId="577"/>
            <ac:spMk id="14" creationId="{E0560C66-3812-B433-582E-8E62B1B72E31}"/>
          </ac:spMkLst>
        </pc:spChg>
        <pc:spChg chg="add del mod">
          <ac:chgData name="Rebecca McCarthy" userId="50a69202-c575-4845-8018-479c69384eaf" providerId="ADAL" clId="{A3EB8883-C789-47E0-A0EF-08CF85E52885}" dt="2024-01-11T22:43:41.899" v="20075" actId="478"/>
          <ac:spMkLst>
            <pc:docMk/>
            <pc:sldMk cId="6620508" sldId="577"/>
            <ac:spMk id="16" creationId="{E39E3920-CB2E-E7AE-784B-E40A540FAF37}"/>
          </ac:spMkLst>
        </pc:spChg>
        <pc:spChg chg="add del">
          <ac:chgData name="Rebecca McCarthy" userId="50a69202-c575-4845-8018-479c69384eaf" providerId="ADAL" clId="{A3EB8883-C789-47E0-A0EF-08CF85E52885}" dt="2024-01-12T16:06:09.709" v="20278" actId="478"/>
          <ac:spMkLst>
            <pc:docMk/>
            <pc:sldMk cId="6620508" sldId="577"/>
            <ac:spMk id="18" creationId="{B4895050-DB8B-2DE7-E52F-E7D4F5D37465}"/>
          </ac:spMkLst>
        </pc:spChg>
        <pc:spChg chg="mod">
          <ac:chgData name="Rebecca McCarthy" userId="50a69202-c575-4845-8018-479c69384eaf" providerId="ADAL" clId="{A3EB8883-C789-47E0-A0EF-08CF85E52885}" dt="2024-01-11T22:43:39.117" v="20074" actId="404"/>
          <ac:spMkLst>
            <pc:docMk/>
            <pc:sldMk cId="6620508" sldId="577"/>
            <ac:spMk id="376" creationId="{00000000-0000-0000-0000-000000000000}"/>
          </ac:spMkLst>
        </pc:spChg>
        <pc:grpChg chg="del">
          <ac:chgData name="Rebecca McCarthy" userId="50a69202-c575-4845-8018-479c69384eaf" providerId="ADAL" clId="{A3EB8883-C789-47E0-A0EF-08CF85E52885}" dt="2024-01-11T22:40:30.468" v="19969" actId="478"/>
          <ac:grpSpMkLst>
            <pc:docMk/>
            <pc:sldMk cId="6620508" sldId="577"/>
            <ac:grpSpMk id="2" creationId="{9D4DAF77-203B-E947-C844-10CFAFD5E175}"/>
          </ac:grpSpMkLst>
        </pc:grpChg>
        <pc:grpChg chg="del">
          <ac:chgData name="Rebecca McCarthy" userId="50a69202-c575-4845-8018-479c69384eaf" providerId="ADAL" clId="{A3EB8883-C789-47E0-A0EF-08CF85E52885}" dt="2024-01-11T22:40:30.468" v="19969" actId="478"/>
          <ac:grpSpMkLst>
            <pc:docMk/>
            <pc:sldMk cId="6620508" sldId="577"/>
            <ac:grpSpMk id="6" creationId="{67C5609F-E826-6FAE-656C-637C93FCB482}"/>
          </ac:grpSpMkLst>
        </pc:grpChg>
        <pc:graphicFrameChg chg="del">
          <ac:chgData name="Rebecca McCarthy" userId="50a69202-c575-4845-8018-479c69384eaf" providerId="ADAL" clId="{A3EB8883-C789-47E0-A0EF-08CF85E52885}" dt="2024-01-11T22:40:30.468" v="19969" actId="478"/>
          <ac:graphicFrameMkLst>
            <pc:docMk/>
            <pc:sldMk cId="6620508" sldId="577"/>
            <ac:graphicFrameMk id="10" creationId="{BE266B40-1A1E-7F1D-4188-2FBDDE73DE74}"/>
          </ac:graphicFrameMkLst>
        </pc:graphicFrameChg>
        <pc:graphicFrameChg chg="add mod">
          <ac:chgData name="Rebecca McCarthy" userId="50a69202-c575-4845-8018-479c69384eaf" providerId="ADAL" clId="{A3EB8883-C789-47E0-A0EF-08CF85E52885}" dt="2024-01-11T22:43:06.647" v="20022" actId="404"/>
          <ac:graphicFrameMkLst>
            <pc:docMk/>
            <pc:sldMk cId="6620508" sldId="577"/>
            <ac:graphicFrameMk id="15" creationId="{53B8C19D-23BB-1578-8775-52859EF79408}"/>
          </ac:graphicFrameMkLst>
        </pc:graphicFrameChg>
        <pc:cxnChg chg="add mod ord">
          <ac:chgData name="Rebecca McCarthy" userId="50a69202-c575-4845-8018-479c69384eaf" providerId="ADAL" clId="{A3EB8883-C789-47E0-A0EF-08CF85E52885}" dt="2024-02-08T21:25:02.840" v="44241" actId="171"/>
          <ac:cxnSpMkLst>
            <pc:docMk/>
            <pc:sldMk cId="6620508" sldId="577"/>
            <ac:cxnSpMk id="3" creationId="{3C83C367-FA08-21A6-38DC-4226ADF8FF59}"/>
          </ac:cxnSpMkLst>
        </pc:cxnChg>
        <pc:cxnChg chg="add del mod">
          <ac:chgData name="Rebecca McCarthy" userId="50a69202-c575-4845-8018-479c69384eaf" providerId="ADAL" clId="{A3EB8883-C789-47E0-A0EF-08CF85E52885}" dt="2024-02-08T21:25:51.162" v="44248" actId="478"/>
          <ac:cxnSpMkLst>
            <pc:docMk/>
            <pc:sldMk cId="6620508" sldId="577"/>
            <ac:cxnSpMk id="5" creationId="{4B4854AF-45E7-6CE9-83A5-EA5EC7279379}"/>
          </ac:cxnSpMkLst>
        </pc:cxnChg>
      </pc:sldChg>
      <pc:sldChg chg="add del replTag delTag">
        <pc:chgData name="Rebecca McCarthy" userId="50a69202-c575-4845-8018-479c69384eaf" providerId="ADAL" clId="{A3EB8883-C789-47E0-A0EF-08CF85E52885}" dt="2024-01-11T22:37:45.764" v="19947" actId="47"/>
        <pc:sldMkLst>
          <pc:docMk/>
          <pc:sldMk cId="3428127276" sldId="577"/>
        </pc:sldMkLst>
      </pc:sldChg>
      <pc:sldChg chg="addSp delSp modSp add mod ord delAnim modAnim replTag delTag modShow modNotesTx">
        <pc:chgData name="Rebecca McCarthy" userId="50a69202-c575-4845-8018-479c69384eaf" providerId="ADAL" clId="{A3EB8883-C789-47E0-A0EF-08CF85E52885}" dt="2024-02-08T14:34:22.681" v="39036"/>
        <pc:sldMkLst>
          <pc:docMk/>
          <pc:sldMk cId="2291069351" sldId="578"/>
        </pc:sldMkLst>
        <pc:spChg chg="del mod">
          <ac:chgData name="Rebecca McCarthy" userId="50a69202-c575-4845-8018-479c69384eaf" providerId="ADAL" clId="{A3EB8883-C789-47E0-A0EF-08CF85E52885}" dt="2024-01-12T16:11:20.548" v="20375" actId="478"/>
          <ac:spMkLst>
            <pc:docMk/>
            <pc:sldMk cId="2291069351" sldId="578"/>
            <ac:spMk id="2" creationId="{0D07E1A6-DC10-1A7A-E81A-599DA980DEDC}"/>
          </ac:spMkLst>
        </pc:spChg>
        <pc:spChg chg="mod ord">
          <ac:chgData name="Rebecca McCarthy" userId="50a69202-c575-4845-8018-479c69384eaf" providerId="ADAL" clId="{A3EB8883-C789-47E0-A0EF-08CF85E52885}" dt="2024-01-12T17:12:31.902" v="21699" actId="1076"/>
          <ac:spMkLst>
            <pc:docMk/>
            <pc:sldMk cId="2291069351" sldId="578"/>
            <ac:spMk id="7" creationId="{363F9C20-ADF9-4B7D-3696-39E80750FAED}"/>
          </ac:spMkLst>
        </pc:spChg>
        <pc:spChg chg="mod ord">
          <ac:chgData name="Rebecca McCarthy" userId="50a69202-c575-4845-8018-479c69384eaf" providerId="ADAL" clId="{A3EB8883-C789-47E0-A0EF-08CF85E52885}" dt="2024-01-12T17:12:39.248" v="21700" actId="1076"/>
          <ac:spMkLst>
            <pc:docMk/>
            <pc:sldMk cId="2291069351" sldId="578"/>
            <ac:spMk id="8" creationId="{EEB84D32-A586-CF32-B334-FCDEDC2B7626}"/>
          </ac:spMkLst>
        </pc:spChg>
        <pc:spChg chg="del mod">
          <ac:chgData name="Rebecca McCarthy" userId="50a69202-c575-4845-8018-479c69384eaf" providerId="ADAL" clId="{A3EB8883-C789-47E0-A0EF-08CF85E52885}" dt="2024-01-12T16:53:44.533" v="21128" actId="478"/>
          <ac:spMkLst>
            <pc:docMk/>
            <pc:sldMk cId="2291069351" sldId="578"/>
            <ac:spMk id="9" creationId="{96679299-C2D0-90C3-8C41-C1572D930E2C}"/>
          </ac:spMkLst>
        </pc:spChg>
        <pc:spChg chg="add mod">
          <ac:chgData name="Rebecca McCarthy" userId="50a69202-c575-4845-8018-479c69384eaf" providerId="ADAL" clId="{A3EB8883-C789-47E0-A0EF-08CF85E52885}" dt="2024-01-12T17:14:14.672" v="21808" actId="1076"/>
          <ac:spMkLst>
            <pc:docMk/>
            <pc:sldMk cId="2291069351" sldId="578"/>
            <ac:spMk id="10" creationId="{0AA61C64-74C4-5E01-C10D-8AF3719A4713}"/>
          </ac:spMkLst>
        </pc:spChg>
        <pc:spChg chg="add del mod">
          <ac:chgData name="Rebecca McCarthy" userId="50a69202-c575-4845-8018-479c69384eaf" providerId="ADAL" clId="{A3EB8883-C789-47E0-A0EF-08CF85E52885}" dt="2024-01-12T16:52:10.340" v="21109" actId="478"/>
          <ac:spMkLst>
            <pc:docMk/>
            <pc:sldMk cId="2291069351" sldId="578"/>
            <ac:spMk id="16" creationId="{76870146-3644-EE50-011B-3C9025A2F78A}"/>
          </ac:spMkLst>
        </pc:spChg>
        <pc:spChg chg="add del mod">
          <ac:chgData name="Rebecca McCarthy" userId="50a69202-c575-4845-8018-479c69384eaf" providerId="ADAL" clId="{A3EB8883-C789-47E0-A0EF-08CF85E52885}" dt="2024-01-12T16:53:40.953" v="21127" actId="478"/>
          <ac:spMkLst>
            <pc:docMk/>
            <pc:sldMk cId="2291069351" sldId="578"/>
            <ac:spMk id="18" creationId="{730AA15F-272A-EE4E-2DE1-0FC645EFD034}"/>
          </ac:spMkLst>
        </pc:spChg>
        <pc:spChg chg="add mod">
          <ac:chgData name="Rebecca McCarthy" userId="50a69202-c575-4845-8018-479c69384eaf" providerId="ADAL" clId="{A3EB8883-C789-47E0-A0EF-08CF85E52885}" dt="2024-01-12T16:52:24.078" v="21112" actId="571"/>
          <ac:spMkLst>
            <pc:docMk/>
            <pc:sldMk cId="2291069351" sldId="578"/>
            <ac:spMk id="20" creationId="{F01319DD-7D28-55DB-579C-0BC98E83CAB6}"/>
          </ac:spMkLst>
        </pc:spChg>
        <pc:spChg chg="add del mod">
          <ac:chgData name="Rebecca McCarthy" userId="50a69202-c575-4845-8018-479c69384eaf" providerId="ADAL" clId="{A3EB8883-C789-47E0-A0EF-08CF85E52885}" dt="2024-01-12T17:01:43.373" v="21373" actId="478"/>
          <ac:spMkLst>
            <pc:docMk/>
            <pc:sldMk cId="2291069351" sldId="578"/>
            <ac:spMk id="23" creationId="{47AAC735-5769-0AA9-D407-9BF42EED956D}"/>
          </ac:spMkLst>
        </pc:spChg>
        <pc:spChg chg="add del mod">
          <ac:chgData name="Rebecca McCarthy" userId="50a69202-c575-4845-8018-479c69384eaf" providerId="ADAL" clId="{A3EB8883-C789-47E0-A0EF-08CF85E52885}" dt="2024-01-12T17:01:26.880" v="21368" actId="478"/>
          <ac:spMkLst>
            <pc:docMk/>
            <pc:sldMk cId="2291069351" sldId="578"/>
            <ac:spMk id="25" creationId="{84CD9FDB-F0F4-D278-493B-3E2F36E7CDB5}"/>
          </ac:spMkLst>
        </pc:spChg>
        <pc:spChg chg="add mod">
          <ac:chgData name="Rebecca McCarthy" userId="50a69202-c575-4845-8018-479c69384eaf" providerId="ADAL" clId="{A3EB8883-C789-47E0-A0EF-08CF85E52885}" dt="2024-01-12T17:13:22.325" v="21785" actId="1076"/>
          <ac:spMkLst>
            <pc:docMk/>
            <pc:sldMk cId="2291069351" sldId="578"/>
            <ac:spMk id="27" creationId="{C21AC30B-1001-D36A-89CD-D277F1CFAACC}"/>
          </ac:spMkLst>
        </pc:spChg>
        <pc:spChg chg="add mod">
          <ac:chgData name="Rebecca McCarthy" userId="50a69202-c575-4845-8018-479c69384eaf" providerId="ADAL" clId="{A3EB8883-C789-47E0-A0EF-08CF85E52885}" dt="2024-01-12T17:12:21.873" v="21696" actId="1076"/>
          <ac:spMkLst>
            <pc:docMk/>
            <pc:sldMk cId="2291069351" sldId="578"/>
            <ac:spMk id="29" creationId="{A9248FA9-9C1A-823F-F478-D335E90EC985}"/>
          </ac:spMkLst>
        </pc:spChg>
        <pc:spChg chg="add mod">
          <ac:chgData name="Rebecca McCarthy" userId="50a69202-c575-4845-8018-479c69384eaf" providerId="ADAL" clId="{A3EB8883-C789-47E0-A0EF-08CF85E52885}" dt="2024-01-12T17:13:17.265" v="21784" actId="1076"/>
          <ac:spMkLst>
            <pc:docMk/>
            <pc:sldMk cId="2291069351" sldId="578"/>
            <ac:spMk id="31" creationId="{118B0D43-7265-BCC2-E275-B9D6279B9927}"/>
          </ac:spMkLst>
        </pc:spChg>
        <pc:spChg chg="add mod">
          <ac:chgData name="Rebecca McCarthy" userId="50a69202-c575-4845-8018-479c69384eaf" providerId="ADAL" clId="{A3EB8883-C789-47E0-A0EF-08CF85E52885}" dt="2024-01-12T17:16:50.802" v="21876" actId="1076"/>
          <ac:spMkLst>
            <pc:docMk/>
            <pc:sldMk cId="2291069351" sldId="578"/>
            <ac:spMk id="33" creationId="{318DB1C0-6CAB-644D-45CF-B266D44D02D6}"/>
          </ac:spMkLst>
        </pc:spChg>
        <pc:spChg chg="add mod">
          <ac:chgData name="Rebecca McCarthy" userId="50a69202-c575-4845-8018-479c69384eaf" providerId="ADAL" clId="{A3EB8883-C789-47E0-A0EF-08CF85E52885}" dt="2024-01-12T17:17:54.635" v="21975" actId="1076"/>
          <ac:spMkLst>
            <pc:docMk/>
            <pc:sldMk cId="2291069351" sldId="578"/>
            <ac:spMk id="34" creationId="{0B3D2CD9-A548-0AD1-935E-5DD83D459645}"/>
          </ac:spMkLst>
        </pc:spChg>
        <pc:spChg chg="add mod">
          <ac:chgData name="Rebecca McCarthy" userId="50a69202-c575-4845-8018-479c69384eaf" providerId="ADAL" clId="{A3EB8883-C789-47E0-A0EF-08CF85E52885}" dt="2024-01-12T17:18:28.564" v="22044" actId="1076"/>
          <ac:spMkLst>
            <pc:docMk/>
            <pc:sldMk cId="2291069351" sldId="578"/>
            <ac:spMk id="35" creationId="{B0A41C2C-77E5-8D78-CFED-2C71EA734B01}"/>
          </ac:spMkLst>
        </pc:spChg>
        <pc:spChg chg="mod">
          <ac:chgData name="Rebecca McCarthy" userId="50a69202-c575-4845-8018-479c69384eaf" providerId="ADAL" clId="{A3EB8883-C789-47E0-A0EF-08CF85E52885}" dt="2024-01-12T16:47:05.401" v="21005" actId="20577"/>
          <ac:spMkLst>
            <pc:docMk/>
            <pc:sldMk cId="2291069351" sldId="578"/>
            <ac:spMk id="376" creationId="{00000000-0000-0000-0000-000000000000}"/>
          </ac:spMkLst>
        </pc:spChg>
        <pc:picChg chg="del mod">
          <ac:chgData name="Rebecca McCarthy" userId="50a69202-c575-4845-8018-479c69384eaf" providerId="ADAL" clId="{A3EB8883-C789-47E0-A0EF-08CF85E52885}" dt="2024-01-12T17:01:18.221" v="21367" actId="478"/>
          <ac:picMkLst>
            <pc:docMk/>
            <pc:sldMk cId="2291069351" sldId="578"/>
            <ac:picMk id="3" creationId="{F99A18AD-220C-681F-42D6-5B605696ABEF}"/>
          </ac:picMkLst>
        </pc:picChg>
        <pc:picChg chg="add mod">
          <ac:chgData name="Rebecca McCarthy" userId="50a69202-c575-4845-8018-479c69384eaf" providerId="ADAL" clId="{A3EB8883-C789-47E0-A0EF-08CF85E52885}" dt="2024-01-12T17:02:04.817" v="21377" actId="1076"/>
          <ac:picMkLst>
            <pc:docMk/>
            <pc:sldMk cId="2291069351" sldId="578"/>
            <ac:picMk id="4" creationId="{C0FF303B-267E-27F1-B759-BBEB00E896AA}"/>
          </ac:picMkLst>
        </pc:picChg>
        <pc:picChg chg="del mod">
          <ac:chgData name="Rebecca McCarthy" userId="50a69202-c575-4845-8018-479c69384eaf" providerId="ADAL" clId="{A3EB8883-C789-47E0-A0EF-08CF85E52885}" dt="2024-01-12T17:01:39.882" v="21372" actId="478"/>
          <ac:picMkLst>
            <pc:docMk/>
            <pc:sldMk cId="2291069351" sldId="578"/>
            <ac:picMk id="5" creationId="{0E275DDD-7C0C-8E86-22E0-E22D55B9C89E}"/>
          </ac:picMkLst>
        </pc:picChg>
        <pc:picChg chg="del">
          <ac:chgData name="Rebecca McCarthy" userId="50a69202-c575-4845-8018-479c69384eaf" providerId="ADAL" clId="{A3EB8883-C789-47E0-A0EF-08CF85E52885}" dt="2024-01-12T16:53:45.503" v="21129" actId="478"/>
          <ac:picMkLst>
            <pc:docMk/>
            <pc:sldMk cId="2291069351" sldId="578"/>
            <ac:picMk id="6" creationId="{0BCCCCDF-5C64-281B-7604-3609CD735311}"/>
          </ac:picMkLst>
        </pc:picChg>
        <pc:picChg chg="add mod">
          <ac:chgData name="Rebecca McCarthy" userId="50a69202-c575-4845-8018-479c69384eaf" providerId="ADAL" clId="{A3EB8883-C789-47E0-A0EF-08CF85E52885}" dt="2024-01-12T16:50:08.931" v="21093" actId="571"/>
          <ac:picMkLst>
            <pc:docMk/>
            <pc:sldMk cId="2291069351" sldId="578"/>
            <ac:picMk id="11" creationId="{5E668B42-3C22-9B91-C2C0-D0956953C7C5}"/>
          </ac:picMkLst>
        </pc:picChg>
        <pc:picChg chg="add mod">
          <ac:chgData name="Rebecca McCarthy" userId="50a69202-c575-4845-8018-479c69384eaf" providerId="ADAL" clId="{A3EB8883-C789-47E0-A0EF-08CF85E52885}" dt="2024-01-12T16:50:08.931" v="21093" actId="571"/>
          <ac:picMkLst>
            <pc:docMk/>
            <pc:sldMk cId="2291069351" sldId="578"/>
            <ac:picMk id="12" creationId="{A87C6DF7-41F0-6299-6801-98F2019BCF9C}"/>
          </ac:picMkLst>
        </pc:picChg>
        <pc:picChg chg="add mod">
          <ac:chgData name="Rebecca McCarthy" userId="50a69202-c575-4845-8018-479c69384eaf" providerId="ADAL" clId="{A3EB8883-C789-47E0-A0EF-08CF85E52885}" dt="2024-01-12T16:50:16.841" v="21095" actId="571"/>
          <ac:picMkLst>
            <pc:docMk/>
            <pc:sldMk cId="2291069351" sldId="578"/>
            <ac:picMk id="13" creationId="{BB9A5456-109C-BCB2-504F-8B2846F323C9}"/>
          </ac:picMkLst>
        </pc:picChg>
        <pc:picChg chg="add mod">
          <ac:chgData name="Rebecca McCarthy" userId="50a69202-c575-4845-8018-479c69384eaf" providerId="ADAL" clId="{A3EB8883-C789-47E0-A0EF-08CF85E52885}" dt="2024-01-12T16:50:16.841" v="21095" actId="571"/>
          <ac:picMkLst>
            <pc:docMk/>
            <pc:sldMk cId="2291069351" sldId="578"/>
            <ac:picMk id="14" creationId="{431934CE-8E39-798D-D9D1-E566526715BF}"/>
          </ac:picMkLst>
        </pc:picChg>
        <pc:picChg chg="add del mod">
          <ac:chgData name="Rebecca McCarthy" userId="50a69202-c575-4845-8018-479c69384eaf" providerId="ADAL" clId="{A3EB8883-C789-47E0-A0EF-08CF85E52885}" dt="2024-01-12T16:52:11.605" v="21110" actId="478"/>
          <ac:picMkLst>
            <pc:docMk/>
            <pc:sldMk cId="2291069351" sldId="578"/>
            <ac:picMk id="15" creationId="{CEF41829-02F7-4B7A-049D-9164C82AE6B3}"/>
          </ac:picMkLst>
        </pc:picChg>
        <pc:picChg chg="add del mod">
          <ac:chgData name="Rebecca McCarthy" userId="50a69202-c575-4845-8018-479c69384eaf" providerId="ADAL" clId="{A3EB8883-C789-47E0-A0EF-08CF85E52885}" dt="2024-01-12T16:53:34.352" v="21126" actId="478"/>
          <ac:picMkLst>
            <pc:docMk/>
            <pc:sldMk cId="2291069351" sldId="578"/>
            <ac:picMk id="17" creationId="{FB0E40FB-D7CA-CD62-D258-676C4C669B3B}"/>
          </ac:picMkLst>
        </pc:picChg>
        <pc:picChg chg="add mod">
          <ac:chgData name="Rebecca McCarthy" userId="50a69202-c575-4845-8018-479c69384eaf" providerId="ADAL" clId="{A3EB8883-C789-47E0-A0EF-08CF85E52885}" dt="2024-01-12T16:52:24.078" v="21112" actId="571"/>
          <ac:picMkLst>
            <pc:docMk/>
            <pc:sldMk cId="2291069351" sldId="578"/>
            <ac:picMk id="19" creationId="{5F483E03-3F3D-3470-8F47-F9ADA7F538A1}"/>
          </ac:picMkLst>
        </pc:picChg>
        <pc:picChg chg="add mod">
          <ac:chgData name="Rebecca McCarthy" userId="50a69202-c575-4845-8018-479c69384eaf" providerId="ADAL" clId="{A3EB8883-C789-47E0-A0EF-08CF85E52885}" dt="2024-01-12T17:13:22.325" v="21785" actId="1076"/>
          <ac:picMkLst>
            <pc:docMk/>
            <pc:sldMk cId="2291069351" sldId="578"/>
            <ac:picMk id="21" creationId="{ACBBB39A-6176-62A7-E922-73C648EE5B36}"/>
          </ac:picMkLst>
        </pc:picChg>
        <pc:picChg chg="add del mod">
          <ac:chgData name="Rebecca McCarthy" userId="50a69202-c575-4845-8018-479c69384eaf" providerId="ADAL" clId="{A3EB8883-C789-47E0-A0EF-08CF85E52885}" dt="2024-01-12T17:01:44.711" v="21374" actId="478"/>
          <ac:picMkLst>
            <pc:docMk/>
            <pc:sldMk cId="2291069351" sldId="578"/>
            <ac:picMk id="22" creationId="{981C28B0-30D0-263D-F77C-FF07D89CF686}"/>
          </ac:picMkLst>
        </pc:picChg>
        <pc:picChg chg="add mod">
          <ac:chgData name="Rebecca McCarthy" userId="50a69202-c575-4845-8018-479c69384eaf" providerId="ADAL" clId="{A3EB8883-C789-47E0-A0EF-08CF85E52885}" dt="2024-01-12T17:12:39.248" v="21700" actId="1076"/>
          <ac:picMkLst>
            <pc:docMk/>
            <pc:sldMk cId="2291069351" sldId="578"/>
            <ac:picMk id="24" creationId="{B38998DE-C75B-AE74-D05F-B8EDFFE199DC}"/>
          </ac:picMkLst>
        </pc:picChg>
        <pc:picChg chg="add mod">
          <ac:chgData name="Rebecca McCarthy" userId="50a69202-c575-4845-8018-479c69384eaf" providerId="ADAL" clId="{A3EB8883-C789-47E0-A0EF-08CF85E52885}" dt="2024-01-12T17:12:16.910" v="21695" actId="1076"/>
          <ac:picMkLst>
            <pc:docMk/>
            <pc:sldMk cId="2291069351" sldId="578"/>
            <ac:picMk id="26" creationId="{D4FF2B00-4012-9272-4B9A-E473AC174AEB}"/>
          </ac:picMkLst>
        </pc:picChg>
        <pc:picChg chg="add mod">
          <ac:chgData name="Rebecca McCarthy" userId="50a69202-c575-4845-8018-479c69384eaf" providerId="ADAL" clId="{A3EB8883-C789-47E0-A0EF-08CF85E52885}" dt="2024-01-12T17:12:28.927" v="21698" actId="1076"/>
          <ac:picMkLst>
            <pc:docMk/>
            <pc:sldMk cId="2291069351" sldId="578"/>
            <ac:picMk id="28" creationId="{035ACC2B-2FB0-FB63-564F-5DA69BFCD9A3}"/>
          </ac:picMkLst>
        </pc:picChg>
        <pc:picChg chg="add mod">
          <ac:chgData name="Rebecca McCarthy" userId="50a69202-c575-4845-8018-479c69384eaf" providerId="ADAL" clId="{A3EB8883-C789-47E0-A0EF-08CF85E52885}" dt="2024-01-12T17:12:45.595" v="21702" actId="688"/>
          <ac:picMkLst>
            <pc:docMk/>
            <pc:sldMk cId="2291069351" sldId="578"/>
            <ac:picMk id="30" creationId="{F25BFDA8-585C-84C7-2ECB-0596FBDA73DB}"/>
          </ac:picMkLst>
        </pc:picChg>
        <pc:picChg chg="add mod">
          <ac:chgData name="Rebecca McCarthy" userId="50a69202-c575-4845-8018-479c69384eaf" providerId="ADAL" clId="{A3EB8883-C789-47E0-A0EF-08CF85E52885}" dt="2024-01-12T17:13:28.968" v="21788" actId="1076"/>
          <ac:picMkLst>
            <pc:docMk/>
            <pc:sldMk cId="2291069351" sldId="578"/>
            <ac:picMk id="32" creationId="{B41D3240-B4D6-C212-6EDC-ECF585850EA3}"/>
          </ac:picMkLst>
        </pc:picChg>
        <pc:picChg chg="add mod">
          <ac:chgData name="Rebecca McCarthy" userId="50a69202-c575-4845-8018-479c69384eaf" providerId="ADAL" clId="{A3EB8883-C789-47E0-A0EF-08CF85E52885}" dt="2024-01-12T17:18:31.500" v="22045" actId="571"/>
          <ac:picMkLst>
            <pc:docMk/>
            <pc:sldMk cId="2291069351" sldId="578"/>
            <ac:picMk id="36" creationId="{6B1F284D-F6CD-B29F-50A2-BC066DB646EE}"/>
          </ac:picMkLst>
        </pc:picChg>
        <pc:picChg chg="add mod">
          <ac:chgData name="Rebecca McCarthy" userId="50a69202-c575-4845-8018-479c69384eaf" providerId="ADAL" clId="{A3EB8883-C789-47E0-A0EF-08CF85E52885}" dt="2024-01-12T17:18:39.719" v="22046" actId="571"/>
          <ac:picMkLst>
            <pc:docMk/>
            <pc:sldMk cId="2291069351" sldId="578"/>
            <ac:picMk id="37" creationId="{8408CA19-0DAF-94A7-7990-558B0B2A135F}"/>
          </ac:picMkLst>
        </pc:picChg>
      </pc:sldChg>
      <pc:sldChg chg="modSp add ord replTag delTag modNotesTx">
        <pc:chgData name="Rebecca McCarthy" userId="50a69202-c575-4845-8018-479c69384eaf" providerId="ADAL" clId="{A3EB8883-C789-47E0-A0EF-08CF85E52885}" dt="2024-02-08T21:26:44.592" v="44268"/>
        <pc:sldMkLst>
          <pc:docMk/>
          <pc:sldMk cId="127472034" sldId="579"/>
        </pc:sldMkLst>
        <pc:spChg chg="mod">
          <ac:chgData name="Rebecca McCarthy" userId="50a69202-c575-4845-8018-479c69384eaf" providerId="ADAL" clId="{A3EB8883-C789-47E0-A0EF-08CF85E52885}" dt="2024-01-12T17:19:07.038" v="22067" actId="20577"/>
          <ac:spMkLst>
            <pc:docMk/>
            <pc:sldMk cId="127472034" sldId="579"/>
            <ac:spMk id="343" creationId="{00000000-0000-0000-0000-000000000000}"/>
          </ac:spMkLst>
        </pc:spChg>
        <pc:spChg chg="mod">
          <ac:chgData name="Rebecca McCarthy" userId="50a69202-c575-4845-8018-479c69384eaf" providerId="ADAL" clId="{A3EB8883-C789-47E0-A0EF-08CF85E52885}" dt="2024-01-12T17:19:11.544" v="22076" actId="20577"/>
          <ac:spMkLst>
            <pc:docMk/>
            <pc:sldMk cId="127472034" sldId="579"/>
            <ac:spMk id="346" creationId="{00000000-0000-0000-0000-000000000000}"/>
          </ac:spMkLst>
        </pc:spChg>
      </pc:sldChg>
      <pc:sldChg chg="addSp delSp modSp add mod ord delAnim modAnim replTag delTag modNotesTx">
        <pc:chgData name="Rebecca McCarthy" userId="50a69202-c575-4845-8018-479c69384eaf" providerId="ADAL" clId="{A3EB8883-C789-47E0-A0EF-08CF85E52885}" dt="2024-02-08T21:26:42.569" v="44266"/>
        <pc:sldMkLst>
          <pc:docMk/>
          <pc:sldMk cId="3798508055" sldId="580"/>
        </pc:sldMkLst>
        <pc:picChg chg="del">
          <ac:chgData name="Rebecca McCarthy" userId="50a69202-c575-4845-8018-479c69384eaf" providerId="ADAL" clId="{A3EB8883-C789-47E0-A0EF-08CF85E52885}" dt="2024-01-17T18:52:21.668" v="22323" actId="478"/>
          <ac:picMkLst>
            <pc:docMk/>
            <pc:sldMk cId="3798508055" sldId="580"/>
            <ac:picMk id="2" creationId="{5DA985E2-2707-CB6F-E617-2F406A4CC84E}"/>
          </ac:picMkLst>
        </pc:picChg>
        <pc:picChg chg="add mod">
          <ac:chgData name="Rebecca McCarthy" userId="50a69202-c575-4845-8018-479c69384eaf" providerId="ADAL" clId="{A3EB8883-C789-47E0-A0EF-08CF85E52885}" dt="2024-01-17T18:52:54.876" v="22326" actId="1076"/>
          <ac:picMkLst>
            <pc:docMk/>
            <pc:sldMk cId="3798508055" sldId="580"/>
            <ac:picMk id="3" creationId="{ED21F2C0-5A50-83BC-9C7F-B674AB5B74DD}"/>
          </ac:picMkLst>
        </pc:picChg>
      </pc:sldChg>
      <pc:sldChg chg="addSp delSp modSp add mod ord addAnim delAnim modAnim replTag delTag modNotesTx">
        <pc:chgData name="Rebecca McCarthy" userId="50a69202-c575-4845-8018-479c69384eaf" providerId="ADAL" clId="{A3EB8883-C789-47E0-A0EF-08CF85E52885}" dt="2024-02-08T21:31:44.151" v="44677"/>
        <pc:sldMkLst>
          <pc:docMk/>
          <pc:sldMk cId="3311534455" sldId="581"/>
        </pc:sldMkLst>
        <pc:spChg chg="mod">
          <ac:chgData name="Rebecca McCarthy" userId="50a69202-c575-4845-8018-479c69384eaf" providerId="ADAL" clId="{A3EB8883-C789-47E0-A0EF-08CF85E52885}" dt="2024-02-01T14:53:14.200" v="37833" actId="20577"/>
          <ac:spMkLst>
            <pc:docMk/>
            <pc:sldMk cId="3311534455" sldId="581"/>
            <ac:spMk id="2" creationId="{4E687BEC-5043-AF5D-85A2-92BC774B11FD}"/>
          </ac:spMkLst>
        </pc:spChg>
        <pc:spChg chg="mod topLvl">
          <ac:chgData name="Rebecca McCarthy" userId="50a69202-c575-4845-8018-479c69384eaf" providerId="ADAL" clId="{A3EB8883-C789-47E0-A0EF-08CF85E52885}" dt="2024-02-08T21:31:42.079" v="44675" actId="1076"/>
          <ac:spMkLst>
            <pc:docMk/>
            <pc:sldMk cId="3311534455" sldId="581"/>
            <ac:spMk id="11" creationId="{CED45800-F986-D6B2-B456-3A55F22E7249}"/>
          </ac:spMkLst>
        </pc:spChg>
        <pc:spChg chg="mod">
          <ac:chgData name="Rebecca McCarthy" userId="50a69202-c575-4845-8018-479c69384eaf" providerId="ADAL" clId="{A3EB8883-C789-47E0-A0EF-08CF85E52885}" dt="2024-01-17T20:27:31.566" v="22914" actId="20577"/>
          <ac:spMkLst>
            <pc:docMk/>
            <pc:sldMk cId="3311534455" sldId="581"/>
            <ac:spMk id="352" creationId="{00000000-0000-0000-0000-000000000000}"/>
          </ac:spMkLst>
        </pc:spChg>
        <pc:spChg chg="mod">
          <ac:chgData name="Rebecca McCarthy" userId="50a69202-c575-4845-8018-479c69384eaf" providerId="ADAL" clId="{A3EB8883-C789-47E0-A0EF-08CF85E52885}" dt="2024-01-17T20:38:30.095" v="23268" actId="20577"/>
          <ac:spMkLst>
            <pc:docMk/>
            <pc:sldMk cId="3311534455" sldId="581"/>
            <ac:spMk id="353" creationId="{00000000-0000-0000-0000-000000000000}"/>
          </ac:spMkLst>
        </pc:spChg>
        <pc:grpChg chg="add del mod">
          <ac:chgData name="Rebecca McCarthy" userId="50a69202-c575-4845-8018-479c69384eaf" providerId="ADAL" clId="{A3EB8883-C789-47E0-A0EF-08CF85E52885}" dt="2024-02-08T21:31:11.191" v="44660" actId="165"/>
          <ac:grpSpMkLst>
            <pc:docMk/>
            <pc:sldMk cId="3311534455" sldId="581"/>
            <ac:grpSpMk id="14" creationId="{F46FC859-3DBA-1B7F-6A7E-5B7FF133AA68}"/>
          </ac:grpSpMkLst>
        </pc:grpChg>
        <pc:picChg chg="add mod ord">
          <ac:chgData name="Rebecca McCarthy" userId="50a69202-c575-4845-8018-479c69384eaf" providerId="ADAL" clId="{A3EB8883-C789-47E0-A0EF-08CF85E52885}" dt="2024-02-08T21:31:33.624" v="44674" actId="1038"/>
          <ac:picMkLst>
            <pc:docMk/>
            <pc:sldMk cId="3311534455" sldId="581"/>
            <ac:picMk id="8" creationId="{18AB0604-650F-949F-8825-A1F70B30BC0D}"/>
          </ac:picMkLst>
        </pc:picChg>
        <pc:picChg chg="del mod topLvl">
          <ac:chgData name="Rebecca McCarthy" userId="50a69202-c575-4845-8018-479c69384eaf" providerId="ADAL" clId="{A3EB8883-C789-47E0-A0EF-08CF85E52885}" dt="2024-02-08T21:31:14.353" v="44661" actId="478"/>
          <ac:picMkLst>
            <pc:docMk/>
            <pc:sldMk cId="3311534455" sldId="581"/>
            <ac:picMk id="10" creationId="{5D5750EE-59C7-F0BA-5B9B-D956E256CBCE}"/>
          </ac:picMkLst>
        </pc:picChg>
        <pc:picChg chg="mod">
          <ac:chgData name="Rebecca McCarthy" userId="50a69202-c575-4845-8018-479c69384eaf" providerId="ADAL" clId="{A3EB8883-C789-47E0-A0EF-08CF85E52885}" dt="2024-01-17T18:58:17.589" v="22397" actId="1076"/>
          <ac:picMkLst>
            <pc:docMk/>
            <pc:sldMk cId="3311534455" sldId="581"/>
            <ac:picMk id="354" creationId="{00000000-0000-0000-0000-000000000000}"/>
          </ac:picMkLst>
        </pc:picChg>
      </pc:sldChg>
      <pc:sldChg chg="add del ord replTag delTag">
        <pc:chgData name="Rebecca McCarthy" userId="50a69202-c575-4845-8018-479c69384eaf" providerId="ADAL" clId="{A3EB8883-C789-47E0-A0EF-08CF85E52885}" dt="2024-01-17T20:28:20.977" v="22936" actId="47"/>
        <pc:sldMkLst>
          <pc:docMk/>
          <pc:sldMk cId="2508662849" sldId="582"/>
        </pc:sldMkLst>
      </pc:sldChg>
      <pc:sldChg chg="addSp delSp modSp add del mod ord delAnim modAnim replTag delTag modNotesTx">
        <pc:chgData name="Rebecca McCarthy" userId="50a69202-c575-4845-8018-479c69384eaf" providerId="ADAL" clId="{A3EB8883-C789-47E0-A0EF-08CF85E52885}" dt="2024-01-25T15:57:49.546" v="28426" actId="47"/>
        <pc:sldMkLst>
          <pc:docMk/>
          <pc:sldMk cId="2591809543" sldId="582"/>
        </pc:sldMkLst>
        <pc:spChg chg="add mod ord">
          <ac:chgData name="Rebecca McCarthy" userId="50a69202-c575-4845-8018-479c69384eaf" providerId="ADAL" clId="{A3EB8883-C789-47E0-A0EF-08CF85E52885}" dt="2024-01-17T20:56:29.173" v="24234" actId="1076"/>
          <ac:spMkLst>
            <pc:docMk/>
            <pc:sldMk cId="2591809543" sldId="582"/>
            <ac:spMk id="6" creationId="{FC455106-DF49-C963-707D-D0027654F837}"/>
          </ac:spMkLst>
        </pc:spChg>
        <pc:spChg chg="add del mod">
          <ac:chgData name="Rebecca McCarthy" userId="50a69202-c575-4845-8018-479c69384eaf" providerId="ADAL" clId="{A3EB8883-C789-47E0-A0EF-08CF85E52885}" dt="2024-01-17T20:55:13.117" v="24071" actId="478"/>
          <ac:spMkLst>
            <pc:docMk/>
            <pc:sldMk cId="2591809543" sldId="582"/>
            <ac:spMk id="8" creationId="{6E9955A3-DFB9-64ED-BFD0-2E98CAD33505}"/>
          </ac:spMkLst>
        </pc:spChg>
        <pc:picChg chg="del">
          <ac:chgData name="Rebecca McCarthy" userId="50a69202-c575-4845-8018-479c69384eaf" providerId="ADAL" clId="{A3EB8883-C789-47E0-A0EF-08CF85E52885}" dt="2024-01-17T20:52:59.366" v="24027" actId="478"/>
          <ac:picMkLst>
            <pc:docMk/>
            <pc:sldMk cId="2591809543" sldId="582"/>
            <ac:picMk id="3" creationId="{ED21F2C0-5A50-83BC-9C7F-B674AB5B74DD}"/>
          </ac:picMkLst>
        </pc:picChg>
        <pc:picChg chg="add mod">
          <ac:chgData name="Rebecca McCarthy" userId="50a69202-c575-4845-8018-479c69384eaf" providerId="ADAL" clId="{A3EB8883-C789-47E0-A0EF-08CF85E52885}" dt="2024-01-17T20:53:08.431" v="24031" actId="1440"/>
          <ac:picMkLst>
            <pc:docMk/>
            <pc:sldMk cId="2591809543" sldId="582"/>
            <ac:picMk id="4" creationId="{94EF5B74-629E-570B-61BA-C31F83ED433E}"/>
          </ac:picMkLst>
        </pc:picChg>
        <pc:picChg chg="add mod">
          <ac:chgData name="Rebecca McCarthy" userId="50a69202-c575-4845-8018-479c69384eaf" providerId="ADAL" clId="{A3EB8883-C789-47E0-A0EF-08CF85E52885}" dt="2024-01-17T20:56:29.173" v="24234" actId="1076"/>
          <ac:picMkLst>
            <pc:docMk/>
            <pc:sldMk cId="2591809543" sldId="582"/>
            <ac:picMk id="7" creationId="{2515AD59-0B9B-8951-1590-8EBC696CCAFC}"/>
          </ac:picMkLst>
        </pc:picChg>
        <pc:picChg chg="add mod">
          <ac:chgData name="Rebecca McCarthy" userId="50a69202-c575-4845-8018-479c69384eaf" providerId="ADAL" clId="{A3EB8883-C789-47E0-A0EF-08CF85E52885}" dt="2024-01-17T20:56:57.302" v="24252" actId="1076"/>
          <ac:picMkLst>
            <pc:docMk/>
            <pc:sldMk cId="2591809543" sldId="582"/>
            <ac:picMk id="9" creationId="{447E3D26-96F1-3D9E-7196-B0FF32F5C24A}"/>
          </ac:picMkLst>
        </pc:picChg>
      </pc:sldChg>
      <pc:sldChg chg="delSp modSp add mod delAnim replTag delTag modNotesTx">
        <pc:chgData name="Rebecca McCarthy" userId="50a69202-c575-4845-8018-479c69384eaf" providerId="ADAL" clId="{A3EB8883-C789-47E0-A0EF-08CF85E52885}" dt="2024-02-08T21:30:52.060" v="44652"/>
        <pc:sldMkLst>
          <pc:docMk/>
          <pc:sldMk cId="3230270932" sldId="583"/>
        </pc:sldMkLst>
        <pc:spChg chg="mod">
          <ac:chgData name="Rebecca McCarthy" userId="50a69202-c575-4845-8018-479c69384eaf" providerId="ADAL" clId="{A3EB8883-C789-47E0-A0EF-08CF85E52885}" dt="2024-01-25T16:41:22.283" v="32523" actId="1076"/>
          <ac:spMkLst>
            <pc:docMk/>
            <pc:sldMk cId="3230270932" sldId="583"/>
            <ac:spMk id="7" creationId="{363F9C20-ADF9-4B7D-3696-39E80750FAED}"/>
          </ac:spMkLst>
        </pc:spChg>
        <pc:spChg chg="mod">
          <ac:chgData name="Rebecca McCarthy" userId="50a69202-c575-4845-8018-479c69384eaf" providerId="ADAL" clId="{A3EB8883-C789-47E0-A0EF-08CF85E52885}" dt="2024-01-25T16:38:34.258" v="32021" actId="20577"/>
          <ac:spMkLst>
            <pc:docMk/>
            <pc:sldMk cId="3230270932" sldId="583"/>
            <ac:spMk id="8" creationId="{EEB84D32-A586-CF32-B334-FCDEDC2B7626}"/>
          </ac:spMkLst>
        </pc:spChg>
        <pc:spChg chg="mod">
          <ac:chgData name="Rebecca McCarthy" userId="50a69202-c575-4845-8018-479c69384eaf" providerId="ADAL" clId="{A3EB8883-C789-47E0-A0EF-08CF85E52885}" dt="2024-01-25T16:26:09.586" v="30763" actId="1076"/>
          <ac:spMkLst>
            <pc:docMk/>
            <pc:sldMk cId="3230270932" sldId="583"/>
            <ac:spMk id="10" creationId="{0AA61C64-74C4-5E01-C10D-8AF3719A4713}"/>
          </ac:spMkLst>
        </pc:spChg>
        <pc:spChg chg="mod">
          <ac:chgData name="Rebecca McCarthy" userId="50a69202-c575-4845-8018-479c69384eaf" providerId="ADAL" clId="{A3EB8883-C789-47E0-A0EF-08CF85E52885}" dt="2024-01-25T16:25:30.859" v="30714" actId="20577"/>
          <ac:spMkLst>
            <pc:docMk/>
            <pc:sldMk cId="3230270932" sldId="583"/>
            <ac:spMk id="27" creationId="{C21AC30B-1001-D36A-89CD-D277F1CFAACC}"/>
          </ac:spMkLst>
        </pc:spChg>
        <pc:spChg chg="mod">
          <ac:chgData name="Rebecca McCarthy" userId="50a69202-c575-4845-8018-479c69384eaf" providerId="ADAL" clId="{A3EB8883-C789-47E0-A0EF-08CF85E52885}" dt="2024-01-25T16:40:36.527" v="32373" actId="20577"/>
          <ac:spMkLst>
            <pc:docMk/>
            <pc:sldMk cId="3230270932" sldId="583"/>
            <ac:spMk id="29" creationId="{A9248FA9-9C1A-823F-F478-D335E90EC985}"/>
          </ac:spMkLst>
        </pc:spChg>
        <pc:spChg chg="mod">
          <ac:chgData name="Rebecca McCarthy" userId="50a69202-c575-4845-8018-479c69384eaf" providerId="ADAL" clId="{A3EB8883-C789-47E0-A0EF-08CF85E52885}" dt="2024-01-25T16:38:08.115" v="31997" actId="20577"/>
          <ac:spMkLst>
            <pc:docMk/>
            <pc:sldMk cId="3230270932" sldId="583"/>
            <ac:spMk id="31" creationId="{118B0D43-7265-BCC2-E275-B9D6279B9927}"/>
          </ac:spMkLst>
        </pc:spChg>
        <pc:spChg chg="mod">
          <ac:chgData name="Rebecca McCarthy" userId="50a69202-c575-4845-8018-479c69384eaf" providerId="ADAL" clId="{A3EB8883-C789-47E0-A0EF-08CF85E52885}" dt="2024-01-25T16:40:17.184" v="32348" actId="1076"/>
          <ac:spMkLst>
            <pc:docMk/>
            <pc:sldMk cId="3230270932" sldId="583"/>
            <ac:spMk id="33" creationId="{318DB1C0-6CAB-644D-45CF-B266D44D02D6}"/>
          </ac:spMkLst>
        </pc:spChg>
        <pc:spChg chg="del">
          <ac:chgData name="Rebecca McCarthy" userId="50a69202-c575-4845-8018-479c69384eaf" providerId="ADAL" clId="{A3EB8883-C789-47E0-A0EF-08CF85E52885}" dt="2024-01-18T16:50:06.505" v="25969" actId="478"/>
          <ac:spMkLst>
            <pc:docMk/>
            <pc:sldMk cId="3230270932" sldId="583"/>
            <ac:spMk id="34" creationId="{0B3D2CD9-A548-0AD1-935E-5DD83D459645}"/>
          </ac:spMkLst>
        </pc:spChg>
        <pc:spChg chg="mod">
          <ac:chgData name="Rebecca McCarthy" userId="50a69202-c575-4845-8018-479c69384eaf" providerId="ADAL" clId="{A3EB8883-C789-47E0-A0EF-08CF85E52885}" dt="2024-01-25T16:25:57.909" v="30762" actId="20577"/>
          <ac:spMkLst>
            <pc:docMk/>
            <pc:sldMk cId="3230270932" sldId="583"/>
            <ac:spMk id="35" creationId="{B0A41C2C-77E5-8D78-CFED-2C71EA734B01}"/>
          </ac:spMkLst>
        </pc:spChg>
        <pc:picChg chg="mod">
          <ac:chgData name="Rebecca McCarthy" userId="50a69202-c575-4845-8018-479c69384eaf" providerId="ADAL" clId="{A3EB8883-C789-47E0-A0EF-08CF85E52885}" dt="2024-01-25T16:26:09.586" v="30763" actId="1076"/>
          <ac:picMkLst>
            <pc:docMk/>
            <pc:sldMk cId="3230270932" sldId="583"/>
            <ac:picMk id="4" creationId="{C0FF303B-267E-27F1-B759-BBEB00E896AA}"/>
          </ac:picMkLst>
        </pc:picChg>
        <pc:picChg chg="mod">
          <ac:chgData name="Rebecca McCarthy" userId="50a69202-c575-4845-8018-479c69384eaf" providerId="ADAL" clId="{A3EB8883-C789-47E0-A0EF-08CF85E52885}" dt="2024-01-25T16:39:54.327" v="32315" actId="1076"/>
          <ac:picMkLst>
            <pc:docMk/>
            <pc:sldMk cId="3230270932" sldId="583"/>
            <ac:picMk id="32" creationId="{B41D3240-B4D6-C212-6EDC-ECF585850EA3}"/>
          </ac:picMkLst>
        </pc:picChg>
        <pc:picChg chg="del">
          <ac:chgData name="Rebecca McCarthy" userId="50a69202-c575-4845-8018-479c69384eaf" providerId="ADAL" clId="{A3EB8883-C789-47E0-A0EF-08CF85E52885}" dt="2024-01-18T16:50:07.783" v="25970" actId="478"/>
          <ac:picMkLst>
            <pc:docMk/>
            <pc:sldMk cId="3230270932" sldId="583"/>
            <ac:picMk id="36" creationId="{6B1F284D-F6CD-B29F-50A2-BC066DB646EE}"/>
          </ac:picMkLst>
        </pc:picChg>
        <pc:picChg chg="mod">
          <ac:chgData name="Rebecca McCarthy" userId="50a69202-c575-4845-8018-479c69384eaf" providerId="ADAL" clId="{A3EB8883-C789-47E0-A0EF-08CF85E52885}" dt="2024-01-25T16:26:09.586" v="30763" actId="1076"/>
          <ac:picMkLst>
            <pc:docMk/>
            <pc:sldMk cId="3230270932" sldId="583"/>
            <ac:picMk id="37" creationId="{8408CA19-0DAF-94A7-7990-558B0B2A135F}"/>
          </ac:picMkLst>
        </pc:picChg>
      </pc:sldChg>
      <pc:sldChg chg="addSp delSp modSp new mod replTag delTag modNotes modNotesTx">
        <pc:chgData name="Rebecca McCarthy" userId="50a69202-c575-4845-8018-479c69384eaf" providerId="ADAL" clId="{A3EB8883-C789-47E0-A0EF-08CF85E52885}" dt="2024-02-08T21:32:49.030" v="44694"/>
        <pc:sldMkLst>
          <pc:docMk/>
          <pc:sldMk cId="1387085341" sldId="584"/>
        </pc:sldMkLst>
        <pc:spChg chg="add del mod">
          <ac:chgData name="Rebecca McCarthy" userId="50a69202-c575-4845-8018-479c69384eaf" providerId="ADAL" clId="{A3EB8883-C789-47E0-A0EF-08CF85E52885}" dt="2024-01-25T17:28:27.906" v="34811" actId="478"/>
          <ac:spMkLst>
            <pc:docMk/>
            <pc:sldMk cId="1387085341" sldId="584"/>
            <ac:spMk id="3" creationId="{34B0AA2E-1765-6644-22DA-A93607237639}"/>
          </ac:spMkLst>
        </pc:spChg>
        <pc:spChg chg="add mod">
          <ac:chgData name="Rebecca McCarthy" userId="50a69202-c575-4845-8018-479c69384eaf" providerId="ADAL" clId="{A3EB8883-C789-47E0-A0EF-08CF85E52885}" dt="2024-02-08T14:36:18.064" v="39071" actId="1076"/>
          <ac:spMkLst>
            <pc:docMk/>
            <pc:sldMk cId="1387085341" sldId="584"/>
            <ac:spMk id="4" creationId="{0C59D9F2-C4EC-67A8-EE5B-F1BCAF017C02}"/>
          </ac:spMkLst>
        </pc:spChg>
        <pc:picChg chg="add mod">
          <ac:chgData name="Rebecca McCarthy" userId="50a69202-c575-4845-8018-479c69384eaf" providerId="ADAL" clId="{A3EB8883-C789-47E0-A0EF-08CF85E52885}" dt="2024-02-08T21:32:47.779" v="44692" actId="1076"/>
          <ac:picMkLst>
            <pc:docMk/>
            <pc:sldMk cId="1387085341" sldId="584"/>
            <ac:picMk id="2" creationId="{99854081-4F63-CC71-5CF5-E6FEB45AB480}"/>
          </ac:picMkLst>
        </pc:picChg>
      </pc:sldChg>
      <pc:sldChg chg="delSp modSp add mod replTag delTag modNotesTx">
        <pc:chgData name="Rebecca McCarthy" userId="50a69202-c575-4845-8018-479c69384eaf" providerId="ADAL" clId="{A3EB8883-C789-47E0-A0EF-08CF85E52885}" dt="2024-02-08T21:22:25.830" v="44143" actId="478"/>
        <pc:sldMkLst>
          <pc:docMk/>
          <pc:sldMk cId="611731607" sldId="585"/>
        </pc:sldMkLst>
        <pc:spChg chg="mod">
          <ac:chgData name="Rebecca McCarthy" userId="50a69202-c575-4845-8018-479c69384eaf" providerId="ADAL" clId="{A3EB8883-C789-47E0-A0EF-08CF85E52885}" dt="2024-02-08T21:18:42.063" v="44031" actId="20577"/>
          <ac:spMkLst>
            <pc:docMk/>
            <pc:sldMk cId="611731607" sldId="585"/>
            <ac:spMk id="376" creationId="{00000000-0000-0000-0000-000000000000}"/>
          </ac:spMkLst>
        </pc:spChg>
        <pc:graphicFrameChg chg="mod">
          <ac:chgData name="Rebecca McCarthy" userId="50a69202-c575-4845-8018-479c69384eaf" providerId="ADAL" clId="{A3EB8883-C789-47E0-A0EF-08CF85E52885}" dt="2024-02-08T20:58:44.093" v="42401"/>
          <ac:graphicFrameMkLst>
            <pc:docMk/>
            <pc:sldMk cId="611731607" sldId="585"/>
            <ac:graphicFrameMk id="3" creationId="{37377F29-91CD-7762-C8FB-708D5E1C7042}"/>
          </ac:graphicFrameMkLst>
        </pc:graphicFrameChg>
        <pc:picChg chg="del">
          <ac:chgData name="Rebecca McCarthy" userId="50a69202-c575-4845-8018-479c69384eaf" providerId="ADAL" clId="{A3EB8883-C789-47E0-A0EF-08CF85E52885}" dt="2024-02-08T21:22:25.830" v="44143" actId="478"/>
          <ac:picMkLst>
            <pc:docMk/>
            <pc:sldMk cId="611731607" sldId="585"/>
            <ac:picMk id="2" creationId="{E35D36CC-5576-0F43-EE43-3C348C641397}"/>
          </ac:picMkLst>
        </pc:picChg>
      </pc:sldChg>
      <pc:sldMasterChg chg="modSp mod setBg replTag delTag delSldLayout modSldLayout">
        <pc:chgData name="Rebecca McCarthy" userId="50a69202-c575-4845-8018-479c69384eaf" providerId="ADAL" clId="{A3EB8883-C789-47E0-A0EF-08CF85E52885}" dt="2024-02-01T14:57:27.701" v="38114"/>
        <pc:sldMasterMkLst>
          <pc:docMk/>
          <pc:sldMasterMk cId="0" sldId="2147483692"/>
        </pc:sldMasterMkLst>
        <pc:spChg chg="mod">
          <ac:chgData name="Rebecca McCarthy" userId="50a69202-c575-4845-8018-479c69384eaf" providerId="ADAL" clId="{A3EB8883-C789-47E0-A0EF-08CF85E52885}" dt="2024-01-09T17:49:15.008" v="367" actId="2711"/>
          <ac:spMkLst>
            <pc:docMk/>
            <pc:sldMasterMk cId="0" sldId="2147483692"/>
            <ac:spMk id="6" creationId="{00000000-0000-0000-0000-000000000000}"/>
          </ac:spMkLst>
        </pc:spChg>
        <pc:spChg chg="mod">
          <ac:chgData name="Rebecca McCarthy" userId="50a69202-c575-4845-8018-479c69384eaf" providerId="ADAL" clId="{A3EB8883-C789-47E0-A0EF-08CF85E52885}" dt="2024-01-09T17:53:02.861" v="378" actId="20577"/>
          <ac:spMkLst>
            <pc:docMk/>
            <pc:sldMasterMk cId="0" sldId="2147483692"/>
            <ac:spMk id="7" creationId="{00000000-0000-0000-0000-000000000000}"/>
          </ac:spMkLst>
        </pc:spChg>
        <pc:sldLayoutChg chg="delSp modSp mod replTag delTag">
          <pc:chgData name="Rebecca McCarthy" userId="50a69202-c575-4845-8018-479c69384eaf" providerId="ADAL" clId="{A3EB8883-C789-47E0-A0EF-08CF85E52885}" dt="2024-02-01T14:57:27.701" v="38114"/>
          <pc:sldLayoutMkLst>
            <pc:docMk/>
            <pc:sldMasterMk cId="0" sldId="2147483692"/>
            <pc:sldLayoutMk cId="0" sldId="2147483648"/>
          </pc:sldLayoutMkLst>
          <pc:spChg chg="mod">
            <ac:chgData name="Rebecca McCarthy" userId="50a69202-c575-4845-8018-479c69384eaf" providerId="ADAL" clId="{A3EB8883-C789-47E0-A0EF-08CF85E52885}" dt="2024-01-09T18:13:41.148" v="775" actId="404"/>
            <ac:spMkLst>
              <pc:docMk/>
              <pc:sldMasterMk cId="0" sldId="2147483692"/>
              <pc:sldLayoutMk cId="0" sldId="2147483648"/>
              <ac:spMk id="13" creationId="{00000000-0000-0000-0000-000000000000}"/>
            </ac:spMkLst>
          </pc:spChg>
          <pc:picChg chg="del">
            <ac:chgData name="Rebecca McCarthy" userId="50a69202-c575-4845-8018-479c69384eaf" providerId="ADAL" clId="{A3EB8883-C789-47E0-A0EF-08CF85E52885}" dt="2024-01-09T18:19:19.562" v="996" actId="478"/>
            <ac:picMkLst>
              <pc:docMk/>
              <pc:sldMasterMk cId="0" sldId="2147483692"/>
              <pc:sldLayoutMk cId="0" sldId="2147483648"/>
              <ac:picMk id="9" creationId="{00000000-0000-0000-0000-000000000000}"/>
            </ac:picMkLst>
          </pc:picChg>
          <pc:picChg chg="mod">
            <ac:chgData name="Rebecca McCarthy" userId="50a69202-c575-4845-8018-479c69384eaf" providerId="ADAL" clId="{A3EB8883-C789-47E0-A0EF-08CF85E52885}" dt="2024-01-09T18:06:48.371" v="637"/>
            <ac:picMkLst>
              <pc:docMk/>
              <pc:sldMasterMk cId="0" sldId="2147483692"/>
              <pc:sldLayoutMk cId="0" sldId="2147483648"/>
              <ac:picMk id="11" creationId="{00000000-0000-0000-0000-000000000000}"/>
            </ac:picMkLst>
          </pc:picChg>
        </pc:sldLayoutChg>
        <pc:sldLayoutChg chg="delSp modSp mod replTag delTag">
          <pc:chgData name="Rebecca McCarthy" userId="50a69202-c575-4845-8018-479c69384eaf" providerId="ADAL" clId="{A3EB8883-C789-47E0-A0EF-08CF85E52885}" dt="2024-01-09T18:19:21.621" v="1001" actId="478"/>
          <pc:sldLayoutMkLst>
            <pc:docMk/>
            <pc:sldMasterMk cId="0" sldId="2147483692"/>
            <pc:sldLayoutMk cId="0" sldId="2147483649"/>
          </pc:sldLayoutMkLst>
          <pc:spChg chg="mod">
            <ac:chgData name="Rebecca McCarthy" userId="50a69202-c575-4845-8018-479c69384eaf" providerId="ADAL" clId="{A3EB8883-C789-47E0-A0EF-08CF85E52885}" dt="2024-01-09T18:13:46.087" v="780" actId="404"/>
            <ac:spMkLst>
              <pc:docMk/>
              <pc:sldMasterMk cId="0" sldId="2147483692"/>
              <pc:sldLayoutMk cId="0" sldId="2147483649"/>
              <ac:spMk id="18" creationId="{00000000-0000-0000-0000-000000000000}"/>
            </ac:spMkLst>
          </pc:spChg>
          <pc:picChg chg="del mod">
            <ac:chgData name="Rebecca McCarthy" userId="50a69202-c575-4845-8018-479c69384eaf" providerId="ADAL" clId="{A3EB8883-C789-47E0-A0EF-08CF85E52885}" dt="2024-01-09T18:19:21.621" v="1001" actId="478"/>
            <ac:picMkLst>
              <pc:docMk/>
              <pc:sldMasterMk cId="0" sldId="2147483692"/>
              <pc:sldLayoutMk cId="0" sldId="2147483649"/>
              <ac:picMk id="16" creationId="{00000000-0000-0000-0000-000000000000}"/>
            </ac:picMkLst>
          </pc:picChg>
          <pc:picChg chg="mod">
            <ac:chgData name="Rebecca McCarthy" userId="50a69202-c575-4845-8018-479c69384eaf" providerId="ADAL" clId="{A3EB8883-C789-47E0-A0EF-08CF85E52885}" dt="2024-01-09T18:02:01.419" v="440" actId="1076"/>
            <ac:picMkLst>
              <pc:docMk/>
              <pc:sldMasterMk cId="0" sldId="2147483692"/>
              <pc:sldLayoutMk cId="0" sldId="2147483649"/>
              <ac:picMk id="17" creationId="{00000000-0000-0000-0000-000000000000}"/>
            </ac:picMkLst>
          </pc:picChg>
        </pc:sldLayoutChg>
        <pc:sldLayoutChg chg="delSp modSp del mod replTag delTag">
          <pc:chgData name="Rebecca McCarthy" userId="50a69202-c575-4845-8018-479c69384eaf" providerId="ADAL" clId="{A3EB8883-C789-47E0-A0EF-08CF85E52885}" dt="2024-01-09T19:37:59.920" v="2471" actId="47"/>
          <pc:sldLayoutMkLst>
            <pc:docMk/>
            <pc:sldMasterMk cId="0" sldId="2147483692"/>
            <pc:sldLayoutMk cId="0" sldId="2147483650"/>
          </pc:sldLayoutMkLst>
          <pc:picChg chg="del">
            <ac:chgData name="Rebecca McCarthy" userId="50a69202-c575-4845-8018-479c69384eaf" providerId="ADAL" clId="{A3EB8883-C789-47E0-A0EF-08CF85E52885}" dt="2024-01-09T18:19:23.404" v="1006" actId="478"/>
            <ac:picMkLst>
              <pc:docMk/>
              <pc:sldMasterMk cId="0" sldId="2147483692"/>
              <pc:sldLayoutMk cId="0" sldId="2147483650"/>
              <ac:picMk id="22" creationId="{00000000-0000-0000-0000-000000000000}"/>
            </ac:picMkLst>
          </pc:picChg>
          <pc:picChg chg="mod">
            <ac:chgData name="Rebecca McCarthy" userId="50a69202-c575-4845-8018-479c69384eaf" providerId="ADAL" clId="{A3EB8883-C789-47E0-A0EF-08CF85E52885}" dt="2024-01-09T18:08:48.152" v="642"/>
            <ac:picMkLst>
              <pc:docMk/>
              <pc:sldMasterMk cId="0" sldId="2147483692"/>
              <pc:sldLayoutMk cId="0" sldId="2147483650"/>
              <ac:picMk id="23"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1"/>
          </pc:sldLayoutMkLst>
          <pc:spChg chg="mod">
            <ac:chgData name="Rebecca McCarthy" userId="50a69202-c575-4845-8018-479c69384eaf" providerId="ADAL" clId="{A3EB8883-C789-47E0-A0EF-08CF85E52885}" dt="2024-01-09T18:13:57.465" v="787" actId="14100"/>
            <ac:spMkLst>
              <pc:docMk/>
              <pc:sldMasterMk cId="0" sldId="2147483692"/>
              <pc:sldLayoutMk cId="0" sldId="2147483651"/>
              <ac:spMk id="29" creationId="{00000000-0000-0000-0000-000000000000}"/>
            </ac:spMkLst>
          </pc:spChg>
          <pc:picChg chg="del">
            <ac:chgData name="Rebecca McCarthy" userId="50a69202-c575-4845-8018-479c69384eaf" providerId="ADAL" clId="{A3EB8883-C789-47E0-A0EF-08CF85E52885}" dt="2024-01-09T18:19:25.741" v="1011" actId="478"/>
            <ac:picMkLst>
              <pc:docMk/>
              <pc:sldMasterMk cId="0" sldId="2147483692"/>
              <pc:sldLayoutMk cId="0" sldId="2147483651"/>
              <ac:picMk id="27" creationId="{00000000-0000-0000-0000-000000000000}"/>
            </ac:picMkLst>
          </pc:picChg>
          <pc:picChg chg="mod">
            <ac:chgData name="Rebecca McCarthy" userId="50a69202-c575-4845-8018-479c69384eaf" providerId="ADAL" clId="{A3EB8883-C789-47E0-A0EF-08CF85E52885}" dt="2024-01-09T18:25:35.694" v="1366" actId="108"/>
            <ac:picMkLst>
              <pc:docMk/>
              <pc:sldMasterMk cId="0" sldId="2147483692"/>
              <pc:sldLayoutMk cId="0" sldId="2147483651"/>
              <ac:picMk id="28"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2"/>
          </pc:sldLayoutMkLst>
          <pc:spChg chg="mod">
            <ac:chgData name="Rebecca McCarthy" userId="50a69202-c575-4845-8018-479c69384eaf" providerId="ADAL" clId="{A3EB8883-C789-47E0-A0EF-08CF85E52885}" dt="2024-01-09T18:14:15.306" v="803" actId="14100"/>
            <ac:spMkLst>
              <pc:docMk/>
              <pc:sldMasterMk cId="0" sldId="2147483692"/>
              <pc:sldLayoutMk cId="0" sldId="2147483652"/>
              <ac:spMk id="35" creationId="{00000000-0000-0000-0000-000000000000}"/>
            </ac:spMkLst>
          </pc:spChg>
          <pc:picChg chg="del">
            <ac:chgData name="Rebecca McCarthy" userId="50a69202-c575-4845-8018-479c69384eaf" providerId="ADAL" clId="{A3EB8883-C789-47E0-A0EF-08CF85E52885}" dt="2024-01-09T18:19:30.555" v="1020" actId="478"/>
            <ac:picMkLst>
              <pc:docMk/>
              <pc:sldMasterMk cId="0" sldId="2147483692"/>
              <pc:sldLayoutMk cId="0" sldId="2147483652"/>
              <ac:picMk id="33" creationId="{00000000-0000-0000-0000-000000000000}"/>
            </ac:picMkLst>
          </pc:picChg>
          <pc:picChg chg="mod">
            <ac:chgData name="Rebecca McCarthy" userId="50a69202-c575-4845-8018-479c69384eaf" providerId="ADAL" clId="{A3EB8883-C789-47E0-A0EF-08CF85E52885}" dt="2024-01-09T18:25:33.539" v="1359" actId="108"/>
            <ac:picMkLst>
              <pc:docMk/>
              <pc:sldMasterMk cId="0" sldId="2147483692"/>
              <pc:sldLayoutMk cId="0" sldId="2147483652"/>
              <ac:picMk id="34" creationId="{00000000-0000-0000-0000-000000000000}"/>
            </ac:picMkLst>
          </pc:picChg>
        </pc:sldLayoutChg>
        <pc:sldLayoutChg chg="delSp modSp mod replTag delTag">
          <pc:chgData name="Rebecca McCarthy" userId="50a69202-c575-4845-8018-479c69384eaf" providerId="ADAL" clId="{A3EB8883-C789-47E0-A0EF-08CF85E52885}" dt="2024-01-09T18:25:31.107" v="1356"/>
          <pc:sldLayoutMkLst>
            <pc:docMk/>
            <pc:sldMasterMk cId="0" sldId="2147483692"/>
            <pc:sldLayoutMk cId="0" sldId="2147483653"/>
          </pc:sldLayoutMkLst>
          <pc:spChg chg="mod">
            <ac:chgData name="Rebecca McCarthy" userId="50a69202-c575-4845-8018-479c69384eaf" providerId="ADAL" clId="{A3EB8883-C789-47E0-A0EF-08CF85E52885}" dt="2024-01-09T18:14:09.752" v="798" actId="14100"/>
            <ac:spMkLst>
              <pc:docMk/>
              <pc:sldMasterMk cId="0" sldId="2147483692"/>
              <pc:sldLayoutMk cId="0" sldId="2147483653"/>
              <ac:spMk id="40" creationId="{00000000-0000-0000-0000-000000000000}"/>
            </ac:spMkLst>
          </pc:spChg>
          <pc:picChg chg="del">
            <ac:chgData name="Rebecca McCarthy" userId="50a69202-c575-4845-8018-479c69384eaf" providerId="ADAL" clId="{A3EB8883-C789-47E0-A0EF-08CF85E52885}" dt="2024-01-09T18:19:33.061" v="1025" actId="478"/>
            <ac:picMkLst>
              <pc:docMk/>
              <pc:sldMasterMk cId="0" sldId="2147483692"/>
              <pc:sldLayoutMk cId="0" sldId="2147483653"/>
              <ac:picMk id="37" creationId="{00000000-0000-0000-0000-000000000000}"/>
            </ac:picMkLst>
          </pc:picChg>
          <pc:picChg chg="mod">
            <ac:chgData name="Rebecca McCarthy" userId="50a69202-c575-4845-8018-479c69384eaf" providerId="ADAL" clId="{A3EB8883-C789-47E0-A0EF-08CF85E52885}" dt="2024-01-09T18:25:10.004" v="1346" actId="1440"/>
            <ac:picMkLst>
              <pc:docMk/>
              <pc:sldMasterMk cId="0" sldId="2147483692"/>
              <pc:sldLayoutMk cId="0" sldId="2147483653"/>
              <ac:picMk id="38" creationId="{00000000-0000-0000-0000-000000000000}"/>
            </ac:picMkLst>
          </pc:picChg>
        </pc:sldLayoutChg>
        <pc:sldLayoutChg chg="del replTag delTag">
          <pc:chgData name="Rebecca McCarthy" userId="50a69202-c575-4845-8018-479c69384eaf" providerId="ADAL" clId="{A3EB8883-C789-47E0-A0EF-08CF85E52885}" dt="2024-01-09T21:29:01.142" v="14909" actId="47"/>
          <pc:sldLayoutMkLst>
            <pc:docMk/>
            <pc:sldMasterMk cId="0" sldId="2147483692"/>
            <pc:sldLayoutMk cId="0" sldId="2147483654"/>
          </pc:sldLayoutMkLst>
        </pc:sldLayoutChg>
        <pc:sldLayoutChg chg="addSp delSp modSp mod replTag delTag">
          <pc:chgData name="Rebecca McCarthy" userId="50a69202-c575-4845-8018-479c69384eaf" providerId="ADAL" clId="{A3EB8883-C789-47E0-A0EF-08CF85E52885}" dt="2024-01-09T18:25:41.160" v="1377"/>
          <pc:sldLayoutMkLst>
            <pc:docMk/>
            <pc:sldMasterMk cId="0" sldId="2147483692"/>
            <pc:sldLayoutMk cId="0" sldId="2147483655"/>
          </pc:sldLayoutMkLst>
          <pc:picChg chg="add mod ord">
            <ac:chgData name="Rebecca McCarthy" userId="50a69202-c575-4845-8018-479c69384eaf" providerId="ADAL" clId="{A3EB8883-C789-47E0-A0EF-08CF85E52885}" dt="2024-01-09T18:25:41.124" v="1375" actId="108"/>
            <ac:picMkLst>
              <pc:docMk/>
              <pc:sldMasterMk cId="0" sldId="2147483692"/>
              <pc:sldLayoutMk cId="0" sldId="2147483655"/>
              <ac:picMk id="2" creationId="{BFC48399-A5C3-900F-DB56-D928DFD33BF4}"/>
            </ac:picMkLst>
          </pc:picChg>
          <pc:picChg chg="del">
            <ac:chgData name="Rebecca McCarthy" userId="50a69202-c575-4845-8018-479c69384eaf" providerId="ADAL" clId="{A3EB8883-C789-47E0-A0EF-08CF85E52885}" dt="2024-01-09T18:19:39.666" v="1034" actId="478"/>
            <ac:picMkLst>
              <pc:docMk/>
              <pc:sldMasterMk cId="0" sldId="2147483692"/>
              <pc:sldLayoutMk cId="0" sldId="2147483655"/>
              <ac:picMk id="45" creationId="{00000000-0000-0000-0000-000000000000}"/>
            </ac:picMkLst>
          </pc:picChg>
          <pc:picChg chg="del">
            <ac:chgData name="Rebecca McCarthy" userId="50a69202-c575-4845-8018-479c69384eaf" providerId="ADAL" clId="{A3EB8883-C789-47E0-A0EF-08CF85E52885}" dt="2024-01-09T18:24:33.601" v="1327" actId="478"/>
            <ac:picMkLst>
              <pc:docMk/>
              <pc:sldMasterMk cId="0" sldId="2147483692"/>
              <pc:sldLayoutMk cId="0" sldId="2147483655"/>
              <ac:picMk id="46"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6"/>
          </pc:sldLayoutMkLst>
          <pc:picChg chg="add mod ord">
            <ac:chgData name="Rebecca McCarthy" userId="50a69202-c575-4845-8018-479c69384eaf" providerId="ADAL" clId="{A3EB8883-C789-47E0-A0EF-08CF85E52885}" dt="2024-01-09T18:25:43.024" v="1380" actId="108"/>
            <ac:picMkLst>
              <pc:docMk/>
              <pc:sldMasterMk cId="0" sldId="2147483692"/>
              <pc:sldLayoutMk cId="0" sldId="2147483656"/>
              <ac:picMk id="2" creationId="{EC88BBD6-B3DE-6B87-CA70-965E85B1F530}"/>
            </ac:picMkLst>
          </pc:picChg>
          <pc:picChg chg="del">
            <ac:chgData name="Rebecca McCarthy" userId="50a69202-c575-4845-8018-479c69384eaf" providerId="ADAL" clId="{A3EB8883-C789-47E0-A0EF-08CF85E52885}" dt="2024-01-09T18:24:20.869" v="1311" actId="478"/>
            <ac:picMkLst>
              <pc:docMk/>
              <pc:sldMasterMk cId="0" sldId="2147483692"/>
              <pc:sldLayoutMk cId="0" sldId="2147483656"/>
              <ac:picMk id="51" creationId="{00000000-0000-0000-0000-000000000000}"/>
            </ac:picMkLst>
          </pc:picChg>
          <pc:picChg chg="del">
            <ac:chgData name="Rebecca McCarthy" userId="50a69202-c575-4845-8018-479c69384eaf" providerId="ADAL" clId="{A3EB8883-C789-47E0-A0EF-08CF85E52885}" dt="2024-01-09T18:24:26.079" v="1320" actId="478"/>
            <ac:picMkLst>
              <pc:docMk/>
              <pc:sldMasterMk cId="0" sldId="2147483692"/>
              <pc:sldLayoutMk cId="0" sldId="2147483656"/>
              <ac:picMk id="52"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7"/>
          </pc:sldLayoutMkLst>
          <pc:picChg chg="del">
            <ac:chgData name="Rebecca McCarthy" userId="50a69202-c575-4845-8018-479c69384eaf" providerId="ADAL" clId="{A3EB8883-C789-47E0-A0EF-08CF85E52885}" dt="2024-01-09T18:19:42.359" v="1039" actId="478"/>
            <ac:picMkLst>
              <pc:docMk/>
              <pc:sldMasterMk cId="0" sldId="2147483692"/>
              <pc:sldLayoutMk cId="0" sldId="2147483657"/>
              <ac:picMk id="55" creationId="{00000000-0000-0000-0000-000000000000}"/>
            </ac:picMkLst>
          </pc:picChg>
          <pc:picChg chg="mod">
            <ac:chgData name="Rebecca McCarthy" userId="50a69202-c575-4845-8018-479c69384eaf" providerId="ADAL" clId="{A3EB8883-C789-47E0-A0EF-08CF85E52885}" dt="2024-01-09T18:13:22.092" v="766"/>
            <ac:picMkLst>
              <pc:docMk/>
              <pc:sldMasterMk cId="0" sldId="2147483692"/>
              <pc:sldLayoutMk cId="0" sldId="2147483657"/>
              <ac:picMk id="58" creationId="{00000000-0000-0000-0000-000000000000}"/>
            </ac:picMkLst>
          </pc:picChg>
        </pc:sldLayoutChg>
        <pc:sldLayoutChg chg="setBg replTag delTag">
          <pc:chgData name="Rebecca McCarthy" userId="50a69202-c575-4845-8018-479c69384eaf" providerId="ADAL" clId="{A3EB8883-C789-47E0-A0EF-08CF85E52885}" dt="2024-01-09T18:19:43.771" v="1041"/>
          <pc:sldLayoutMkLst>
            <pc:docMk/>
            <pc:sldMasterMk cId="0" sldId="2147483692"/>
            <pc:sldLayoutMk cId="0" sldId="2147483658"/>
          </pc:sldLayoutMkLst>
        </pc:sldLayoutChg>
        <pc:sldLayoutChg chg="delSp modSp mod replTag delTag">
          <pc:chgData name="Rebecca McCarthy" userId="50a69202-c575-4845-8018-479c69384eaf" providerId="ADAL" clId="{A3EB8883-C789-47E0-A0EF-08CF85E52885}" dt="2024-01-09T18:19:46.580" v="1046" actId="478"/>
          <pc:sldLayoutMkLst>
            <pc:docMk/>
            <pc:sldMasterMk cId="0" sldId="2147483692"/>
            <pc:sldLayoutMk cId="0" sldId="2147483659"/>
          </pc:sldLayoutMkLst>
          <pc:picChg chg="del">
            <ac:chgData name="Rebecca McCarthy" userId="50a69202-c575-4845-8018-479c69384eaf" providerId="ADAL" clId="{A3EB8883-C789-47E0-A0EF-08CF85E52885}" dt="2024-01-09T18:19:46.580" v="1046" actId="478"/>
            <ac:picMkLst>
              <pc:docMk/>
              <pc:sldMasterMk cId="0" sldId="2147483692"/>
              <pc:sldLayoutMk cId="0" sldId="2147483659"/>
              <ac:picMk id="63" creationId="{00000000-0000-0000-0000-000000000000}"/>
            </ac:picMkLst>
          </pc:picChg>
          <pc:picChg chg="del mod">
            <ac:chgData name="Rebecca McCarthy" userId="50a69202-c575-4845-8018-479c69384eaf" providerId="ADAL" clId="{A3EB8883-C789-47E0-A0EF-08CF85E52885}" dt="2024-01-09T18:17:28.231" v="927" actId="478"/>
            <ac:picMkLst>
              <pc:docMk/>
              <pc:sldMasterMk cId="0" sldId="2147483692"/>
              <pc:sldLayoutMk cId="0" sldId="2147483659"/>
              <ac:picMk id="64"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0"/>
          </pc:sldLayoutMkLst>
          <pc:picChg chg="add mod ord">
            <ac:chgData name="Rebecca McCarthy" userId="50a69202-c575-4845-8018-479c69384eaf" providerId="ADAL" clId="{A3EB8883-C789-47E0-A0EF-08CF85E52885}" dt="2024-01-09T18:25:45.416" v="1387" actId="108"/>
            <ac:picMkLst>
              <pc:docMk/>
              <pc:sldMasterMk cId="0" sldId="2147483692"/>
              <pc:sldLayoutMk cId="0" sldId="2147483660"/>
              <ac:picMk id="2" creationId="{266460A2-97E9-C9EC-4140-DEB61044A2F2}"/>
            </ac:picMkLst>
          </pc:picChg>
          <pc:picChg chg="del">
            <ac:chgData name="Rebecca McCarthy" userId="50a69202-c575-4845-8018-479c69384eaf" providerId="ADAL" clId="{A3EB8883-C789-47E0-A0EF-08CF85E52885}" dt="2024-01-09T18:19:56.380" v="1054" actId="478"/>
            <ac:picMkLst>
              <pc:docMk/>
              <pc:sldMasterMk cId="0" sldId="2147483692"/>
              <pc:sldLayoutMk cId="0" sldId="2147483660"/>
              <ac:picMk id="75" creationId="{00000000-0000-0000-0000-000000000000}"/>
            </ac:picMkLst>
          </pc:picChg>
          <pc:picChg chg="del mod">
            <ac:chgData name="Rebecca McCarthy" userId="50a69202-c575-4845-8018-479c69384eaf" providerId="ADAL" clId="{A3EB8883-C789-47E0-A0EF-08CF85E52885}" dt="2024-01-09T18:19:50.391" v="1051" actId="478"/>
            <ac:picMkLst>
              <pc:docMk/>
              <pc:sldMasterMk cId="0" sldId="2147483692"/>
              <pc:sldLayoutMk cId="0" sldId="2147483660"/>
              <ac:picMk id="76"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1"/>
          </pc:sldLayoutMkLst>
          <pc:picChg chg="add mod ord">
            <ac:chgData name="Rebecca McCarthy" userId="50a69202-c575-4845-8018-479c69384eaf" providerId="ADAL" clId="{A3EB8883-C789-47E0-A0EF-08CF85E52885}" dt="2024-01-09T18:25:47.104" v="1392" actId="108"/>
            <ac:picMkLst>
              <pc:docMk/>
              <pc:sldMasterMk cId="0" sldId="2147483692"/>
              <pc:sldLayoutMk cId="0" sldId="2147483661"/>
              <ac:picMk id="2" creationId="{9F18CB7B-DCF8-0592-FE22-1949CF52B687}"/>
            </ac:picMkLst>
          </pc:picChg>
          <pc:picChg chg="del">
            <ac:chgData name="Rebecca McCarthy" userId="50a69202-c575-4845-8018-479c69384eaf" providerId="ADAL" clId="{A3EB8883-C789-47E0-A0EF-08CF85E52885}" dt="2024-01-09T18:19:58.700" v="1059" actId="478"/>
            <ac:picMkLst>
              <pc:docMk/>
              <pc:sldMasterMk cId="0" sldId="2147483692"/>
              <pc:sldLayoutMk cId="0" sldId="2147483661"/>
              <ac:picMk id="81" creationId="{00000000-0000-0000-0000-000000000000}"/>
            </ac:picMkLst>
          </pc:picChg>
          <pc:picChg chg="del mod">
            <ac:chgData name="Rebecca McCarthy" userId="50a69202-c575-4845-8018-479c69384eaf" providerId="ADAL" clId="{A3EB8883-C789-47E0-A0EF-08CF85E52885}" dt="2024-01-09T18:19:59.996" v="1060" actId="478"/>
            <ac:picMkLst>
              <pc:docMk/>
              <pc:sldMasterMk cId="0" sldId="2147483692"/>
              <pc:sldLayoutMk cId="0" sldId="2147483661"/>
              <ac:picMk id="82" creationId="{00000000-0000-0000-0000-000000000000}"/>
            </ac:picMkLst>
          </pc:picChg>
        </pc:sldLayoutChg>
        <pc:sldLayoutChg chg="delSp del mod replTag delTag">
          <pc:chgData name="Rebecca McCarthy" userId="50a69202-c575-4845-8018-479c69384eaf" providerId="ADAL" clId="{A3EB8883-C789-47E0-A0EF-08CF85E52885}" dt="2024-01-09T21:29:01.142" v="14909" actId="47"/>
          <pc:sldLayoutMkLst>
            <pc:docMk/>
            <pc:sldMasterMk cId="0" sldId="2147483692"/>
            <pc:sldLayoutMk cId="0" sldId="2147483662"/>
          </pc:sldLayoutMkLst>
          <pc:picChg chg="del">
            <ac:chgData name="Rebecca McCarthy" userId="50a69202-c575-4845-8018-479c69384eaf" providerId="ADAL" clId="{A3EB8883-C789-47E0-A0EF-08CF85E52885}" dt="2024-01-09T18:20:06.430" v="1067" actId="478"/>
            <ac:picMkLst>
              <pc:docMk/>
              <pc:sldMasterMk cId="0" sldId="2147483692"/>
              <pc:sldLayoutMk cId="0" sldId="2147483662"/>
              <ac:picMk id="86"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3"/>
          </pc:sldLayoutMkLst>
          <pc:picChg chg="del">
            <ac:chgData name="Rebecca McCarthy" userId="50a69202-c575-4845-8018-479c69384eaf" providerId="ADAL" clId="{A3EB8883-C789-47E0-A0EF-08CF85E52885}" dt="2024-01-09T18:20:30.116" v="1076" actId="478"/>
            <ac:picMkLst>
              <pc:docMk/>
              <pc:sldMasterMk cId="0" sldId="2147483692"/>
              <pc:sldLayoutMk cId="0" sldId="2147483663"/>
              <ac:picMk id="92" creationId="{00000000-0000-0000-0000-000000000000}"/>
            </ac:picMkLst>
          </pc:picChg>
          <pc:picChg chg="mod">
            <ac:chgData name="Rebecca McCarthy" userId="50a69202-c575-4845-8018-479c69384eaf" providerId="ADAL" clId="{A3EB8883-C789-47E0-A0EF-08CF85E52885}" dt="2024-01-09T18:25:50.443" v="1399" actId="108"/>
            <ac:picMkLst>
              <pc:docMk/>
              <pc:sldMasterMk cId="0" sldId="2147483692"/>
              <pc:sldLayoutMk cId="0" sldId="2147483663"/>
              <ac:picMk id="93"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4"/>
          </pc:sldLayoutMkLst>
          <pc:picChg chg="del">
            <ac:chgData name="Rebecca McCarthy" userId="50a69202-c575-4845-8018-479c69384eaf" providerId="ADAL" clId="{A3EB8883-C789-47E0-A0EF-08CF85E52885}" dt="2024-01-09T18:20:37.036" v="1081" actId="478"/>
            <ac:picMkLst>
              <pc:docMk/>
              <pc:sldMasterMk cId="0" sldId="2147483692"/>
              <pc:sldLayoutMk cId="0" sldId="2147483664"/>
              <ac:picMk id="98" creationId="{00000000-0000-0000-0000-000000000000}"/>
            </ac:picMkLst>
          </pc:picChg>
          <pc:picChg chg="mod">
            <ac:chgData name="Rebecca McCarthy" userId="50a69202-c575-4845-8018-479c69384eaf" providerId="ADAL" clId="{A3EB8883-C789-47E0-A0EF-08CF85E52885}" dt="2024-01-09T18:10:33.580" v="691"/>
            <ac:picMkLst>
              <pc:docMk/>
              <pc:sldMasterMk cId="0" sldId="2147483692"/>
              <pc:sldLayoutMk cId="0" sldId="2147483664"/>
              <ac:picMk id="99" creationId="{00000000-0000-0000-0000-000000000000}"/>
            </ac:picMkLst>
          </pc:picChg>
        </pc:sldLayoutChg>
        <pc:sldLayoutChg chg="delSp del mod replTag delTag">
          <pc:chgData name="Rebecca McCarthy" userId="50a69202-c575-4845-8018-479c69384eaf" providerId="ADAL" clId="{A3EB8883-C789-47E0-A0EF-08CF85E52885}" dt="2024-01-09T20:09:04.129" v="3499" actId="47"/>
          <pc:sldLayoutMkLst>
            <pc:docMk/>
            <pc:sldMasterMk cId="0" sldId="2147483692"/>
            <pc:sldLayoutMk cId="0" sldId="2147483665"/>
          </pc:sldLayoutMkLst>
          <pc:picChg chg="del">
            <ac:chgData name="Rebecca McCarthy" userId="50a69202-c575-4845-8018-479c69384eaf" providerId="ADAL" clId="{A3EB8883-C789-47E0-A0EF-08CF85E52885}" dt="2024-01-09T18:20:40.203" v="1087" actId="478"/>
            <ac:picMkLst>
              <pc:docMk/>
              <pc:sldMasterMk cId="0" sldId="2147483692"/>
              <pc:sldLayoutMk cId="0" sldId="2147483665"/>
              <ac:picMk id="103"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6"/>
          </pc:sldLayoutMkLst>
          <pc:spChg chg="mod">
            <ac:chgData name="Rebecca McCarthy" userId="50a69202-c575-4845-8018-479c69384eaf" providerId="ADAL" clId="{A3EB8883-C789-47E0-A0EF-08CF85E52885}" dt="2024-01-09T18:17:13.449" v="919" actId="404"/>
            <ac:spMkLst>
              <pc:docMk/>
              <pc:sldMasterMk cId="0" sldId="2147483692"/>
              <pc:sldLayoutMk cId="0" sldId="2147483666"/>
              <ac:spMk id="110" creationId="{00000000-0000-0000-0000-000000000000}"/>
            </ac:spMkLst>
          </pc:spChg>
          <pc:picChg chg="add mod ord">
            <ac:chgData name="Rebecca McCarthy" userId="50a69202-c575-4845-8018-479c69384eaf" providerId="ADAL" clId="{A3EB8883-C789-47E0-A0EF-08CF85E52885}" dt="2024-01-09T18:23:57.598" v="1281" actId="108"/>
            <ac:picMkLst>
              <pc:docMk/>
              <pc:sldMasterMk cId="0" sldId="2147483692"/>
              <pc:sldLayoutMk cId="0" sldId="2147483666"/>
              <ac:picMk id="2" creationId="{FA833C5C-B754-7097-0736-664B6ACC3FA1}"/>
            </ac:picMkLst>
          </pc:picChg>
          <pc:picChg chg="del">
            <ac:chgData name="Rebecca McCarthy" userId="50a69202-c575-4845-8018-479c69384eaf" providerId="ADAL" clId="{A3EB8883-C789-47E0-A0EF-08CF85E52885}" dt="2024-01-09T18:17:19.621" v="920" actId="478"/>
            <ac:picMkLst>
              <pc:docMk/>
              <pc:sldMasterMk cId="0" sldId="2147483692"/>
              <pc:sldLayoutMk cId="0" sldId="2147483666"/>
              <ac:picMk id="108" creationId="{00000000-0000-0000-0000-000000000000}"/>
            </ac:picMkLst>
          </pc:picChg>
          <pc:picChg chg="del mod">
            <ac:chgData name="Rebecca McCarthy" userId="50a69202-c575-4845-8018-479c69384eaf" providerId="ADAL" clId="{A3EB8883-C789-47E0-A0EF-08CF85E52885}" dt="2024-01-09T18:17:07.283" v="916" actId="478"/>
            <ac:picMkLst>
              <pc:docMk/>
              <pc:sldMasterMk cId="0" sldId="2147483692"/>
              <pc:sldLayoutMk cId="0" sldId="2147483666"/>
              <ac:picMk id="109"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7"/>
          </pc:sldLayoutMkLst>
          <pc:picChg chg="del">
            <ac:chgData name="Rebecca McCarthy" userId="50a69202-c575-4845-8018-479c69384eaf" providerId="ADAL" clId="{A3EB8883-C789-47E0-A0EF-08CF85E52885}" dt="2024-01-09T18:20:42.734" v="1094" actId="478"/>
            <ac:picMkLst>
              <pc:docMk/>
              <pc:sldMasterMk cId="0" sldId="2147483692"/>
              <pc:sldLayoutMk cId="0" sldId="2147483667"/>
              <ac:picMk id="114" creationId="{00000000-0000-0000-0000-000000000000}"/>
            </ac:picMkLst>
          </pc:picChg>
          <pc:picChg chg="mod">
            <ac:chgData name="Rebecca McCarthy" userId="50a69202-c575-4845-8018-479c69384eaf" providerId="ADAL" clId="{A3EB8883-C789-47E0-A0EF-08CF85E52885}" dt="2024-01-09T18:09:08.451" v="648"/>
            <ac:picMkLst>
              <pc:docMk/>
              <pc:sldMasterMk cId="0" sldId="2147483692"/>
              <pc:sldLayoutMk cId="0" sldId="2147483667"/>
              <ac:picMk id="115"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8"/>
          </pc:sldLayoutMkLst>
          <pc:spChg chg="mod">
            <ac:chgData name="Rebecca McCarthy" userId="50a69202-c575-4845-8018-479c69384eaf" providerId="ADAL" clId="{A3EB8883-C789-47E0-A0EF-08CF85E52885}" dt="2024-01-09T18:16:56.772" v="908" actId="14100"/>
            <ac:spMkLst>
              <pc:docMk/>
              <pc:sldMasterMk cId="0" sldId="2147483692"/>
              <pc:sldLayoutMk cId="0" sldId="2147483668"/>
              <ac:spMk id="120" creationId="{00000000-0000-0000-0000-000000000000}"/>
            </ac:spMkLst>
          </pc:spChg>
          <pc:picChg chg="add mod ord">
            <ac:chgData name="Rebecca McCarthy" userId="50a69202-c575-4845-8018-479c69384eaf" providerId="ADAL" clId="{A3EB8883-C789-47E0-A0EF-08CF85E52885}" dt="2024-01-09T18:25:53.325" v="1406" actId="108"/>
            <ac:picMkLst>
              <pc:docMk/>
              <pc:sldMasterMk cId="0" sldId="2147483692"/>
              <pc:sldLayoutMk cId="0" sldId="2147483668"/>
              <ac:picMk id="2" creationId="{3D9EA484-48A4-FEF0-6C62-E8CF164013C8}"/>
            </ac:picMkLst>
          </pc:picChg>
          <pc:picChg chg="del">
            <ac:chgData name="Rebecca McCarthy" userId="50a69202-c575-4845-8018-479c69384eaf" providerId="ADAL" clId="{A3EB8883-C789-47E0-A0EF-08CF85E52885}" dt="2024-01-09T18:17:01.780" v="909" actId="478"/>
            <ac:picMkLst>
              <pc:docMk/>
              <pc:sldMasterMk cId="0" sldId="2147483692"/>
              <pc:sldLayoutMk cId="0" sldId="2147483668"/>
              <ac:picMk id="118" creationId="{00000000-0000-0000-0000-000000000000}"/>
            </ac:picMkLst>
          </pc:picChg>
          <pc:picChg chg="del mod">
            <ac:chgData name="Rebecca McCarthy" userId="50a69202-c575-4845-8018-479c69384eaf" providerId="ADAL" clId="{A3EB8883-C789-47E0-A0EF-08CF85E52885}" dt="2024-01-09T18:16:50.380" v="905" actId="478"/>
            <ac:picMkLst>
              <pc:docMk/>
              <pc:sldMasterMk cId="0" sldId="2147483692"/>
              <pc:sldLayoutMk cId="0" sldId="2147483668"/>
              <ac:picMk id="119"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9"/>
          </pc:sldLayoutMkLst>
          <pc:spChg chg="mod">
            <ac:chgData name="Rebecca McCarthy" userId="50a69202-c575-4845-8018-479c69384eaf" providerId="ADAL" clId="{A3EB8883-C789-47E0-A0EF-08CF85E52885}" dt="2024-01-09T18:14:40.816" v="809" actId="14100"/>
            <ac:spMkLst>
              <pc:docMk/>
              <pc:sldMasterMk cId="0" sldId="2147483692"/>
              <pc:sldLayoutMk cId="0" sldId="2147483669"/>
              <ac:spMk id="125" creationId="{00000000-0000-0000-0000-000000000000}"/>
            </ac:spMkLst>
          </pc:spChg>
          <pc:picChg chg="del">
            <ac:chgData name="Rebecca McCarthy" userId="50a69202-c575-4845-8018-479c69384eaf" providerId="ADAL" clId="{A3EB8883-C789-47E0-A0EF-08CF85E52885}" dt="2024-01-09T18:20:49.938" v="1101" actId="478"/>
            <ac:picMkLst>
              <pc:docMk/>
              <pc:sldMasterMk cId="0" sldId="2147483692"/>
              <pc:sldLayoutMk cId="0" sldId="2147483669"/>
              <ac:picMk id="122" creationId="{00000000-0000-0000-0000-000000000000}"/>
            </ac:picMkLst>
          </pc:picChg>
          <pc:picChg chg="mod">
            <ac:chgData name="Rebecca McCarthy" userId="50a69202-c575-4845-8018-479c69384eaf" providerId="ADAL" clId="{A3EB8883-C789-47E0-A0EF-08CF85E52885}" dt="2024-01-09T18:23:52.988" v="1267" actId="108"/>
            <ac:picMkLst>
              <pc:docMk/>
              <pc:sldMasterMk cId="0" sldId="2147483692"/>
              <pc:sldLayoutMk cId="0" sldId="2147483669"/>
              <ac:picMk id="123"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0"/>
          </pc:sldLayoutMkLst>
          <pc:spChg chg="mod">
            <ac:chgData name="Rebecca McCarthy" userId="50a69202-c575-4845-8018-479c69384eaf" providerId="ADAL" clId="{A3EB8883-C789-47E0-A0EF-08CF85E52885}" dt="2024-01-09T18:14:45.851" v="813" actId="14100"/>
            <ac:spMkLst>
              <pc:docMk/>
              <pc:sldMasterMk cId="0" sldId="2147483692"/>
              <pc:sldLayoutMk cId="0" sldId="2147483670"/>
              <ac:spMk id="135" creationId="{00000000-0000-0000-0000-000000000000}"/>
            </ac:spMkLst>
          </pc:spChg>
          <pc:picChg chg="del">
            <ac:chgData name="Rebecca McCarthy" userId="50a69202-c575-4845-8018-479c69384eaf" providerId="ADAL" clId="{A3EB8883-C789-47E0-A0EF-08CF85E52885}" dt="2024-01-09T18:23:49.344" v="1264" actId="478"/>
            <ac:picMkLst>
              <pc:docMk/>
              <pc:sldMasterMk cId="0" sldId="2147483692"/>
              <pc:sldLayoutMk cId="0" sldId="2147483670"/>
              <ac:picMk id="127" creationId="{00000000-0000-0000-0000-000000000000}"/>
            </ac:picMkLst>
          </pc:picChg>
          <pc:picChg chg="mod">
            <ac:chgData name="Rebecca McCarthy" userId="50a69202-c575-4845-8018-479c69384eaf" providerId="ADAL" clId="{A3EB8883-C789-47E0-A0EF-08CF85E52885}" dt="2024-01-09T18:25:54.934" v="1411" actId="108"/>
            <ac:picMkLst>
              <pc:docMk/>
              <pc:sldMasterMk cId="0" sldId="2147483692"/>
              <pc:sldLayoutMk cId="0" sldId="2147483670"/>
              <ac:picMk id="128"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1"/>
          </pc:sldLayoutMkLst>
          <pc:picChg chg="del">
            <ac:chgData name="Rebecca McCarthy" userId="50a69202-c575-4845-8018-479c69384eaf" providerId="ADAL" clId="{A3EB8883-C789-47E0-A0EF-08CF85E52885}" dt="2024-01-09T18:20:52.169" v="1106" actId="478"/>
            <ac:picMkLst>
              <pc:docMk/>
              <pc:sldMasterMk cId="0" sldId="2147483692"/>
              <pc:sldLayoutMk cId="0" sldId="2147483671"/>
              <ac:picMk id="137" creationId="{00000000-0000-0000-0000-000000000000}"/>
            </ac:picMkLst>
          </pc:picChg>
          <pc:picChg chg="mod">
            <ac:chgData name="Rebecca McCarthy" userId="50a69202-c575-4845-8018-479c69384eaf" providerId="ADAL" clId="{A3EB8883-C789-47E0-A0EF-08CF85E52885}" dt="2024-01-09T18:10:52.780" v="697"/>
            <ac:picMkLst>
              <pc:docMk/>
              <pc:sldMasterMk cId="0" sldId="2147483692"/>
              <pc:sldLayoutMk cId="0" sldId="2147483671"/>
              <ac:picMk id="138" creationId="{00000000-0000-0000-0000-000000000000}"/>
            </ac:picMkLst>
          </pc:picChg>
        </pc:sldLayoutChg>
        <pc:sldLayoutChg chg="delSp modSp mod replTag delTag">
          <pc:chgData name="Rebecca McCarthy" userId="50a69202-c575-4845-8018-479c69384eaf" providerId="ADAL" clId="{A3EB8883-C789-47E0-A0EF-08CF85E52885}" dt="2024-01-09T18:21:57.342" v="1125"/>
          <pc:sldLayoutMkLst>
            <pc:docMk/>
            <pc:sldMasterMk cId="0" sldId="2147483692"/>
            <pc:sldLayoutMk cId="0" sldId="2147483672"/>
          </pc:sldLayoutMkLst>
          <pc:picChg chg="del">
            <ac:chgData name="Rebecca McCarthy" userId="50a69202-c575-4845-8018-479c69384eaf" providerId="ADAL" clId="{A3EB8883-C789-47E0-A0EF-08CF85E52885}" dt="2024-01-09T18:20:54.219" v="1111" actId="478"/>
            <ac:picMkLst>
              <pc:docMk/>
              <pc:sldMasterMk cId="0" sldId="2147483692"/>
              <pc:sldLayoutMk cId="0" sldId="2147483672"/>
              <ac:picMk id="147" creationId="{00000000-0000-0000-0000-000000000000}"/>
            </ac:picMkLst>
          </pc:picChg>
          <pc:picChg chg="mod">
            <ac:chgData name="Rebecca McCarthy" userId="50a69202-c575-4845-8018-479c69384eaf" providerId="ADAL" clId="{A3EB8883-C789-47E0-A0EF-08CF85E52885}" dt="2024-01-09T18:21:34.163" v="1118"/>
            <ac:picMkLst>
              <pc:docMk/>
              <pc:sldMasterMk cId="0" sldId="2147483692"/>
              <pc:sldLayoutMk cId="0" sldId="2147483672"/>
              <ac:picMk id="148" creationId="{00000000-0000-0000-0000-000000000000}"/>
            </ac:picMkLst>
          </pc:picChg>
          <pc:picChg chg="mod">
            <ac:chgData name="Rebecca McCarthy" userId="50a69202-c575-4845-8018-479c69384eaf" providerId="ADAL" clId="{A3EB8883-C789-47E0-A0EF-08CF85E52885}" dt="2024-01-09T18:21:19.723" v="1115"/>
            <ac:picMkLst>
              <pc:docMk/>
              <pc:sldMasterMk cId="0" sldId="2147483692"/>
              <pc:sldLayoutMk cId="0" sldId="2147483672"/>
              <ac:picMk id="149" creationId="{00000000-0000-0000-0000-000000000000}"/>
            </ac:picMkLst>
          </pc:picChg>
          <pc:picChg chg="mod ord">
            <ac:chgData name="Rebecca McCarthy" userId="50a69202-c575-4845-8018-479c69384eaf" providerId="ADAL" clId="{A3EB8883-C789-47E0-A0EF-08CF85E52885}" dt="2024-01-09T18:21:54.697" v="1123" actId="170"/>
            <ac:picMkLst>
              <pc:docMk/>
              <pc:sldMasterMk cId="0" sldId="2147483692"/>
              <pc:sldLayoutMk cId="0" sldId="2147483672"/>
              <ac:picMk id="150"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3"/>
          </pc:sldLayoutMkLst>
          <pc:picChg chg="del">
            <ac:chgData name="Rebecca McCarthy" userId="50a69202-c575-4845-8018-479c69384eaf" providerId="ADAL" clId="{A3EB8883-C789-47E0-A0EF-08CF85E52885}" dt="2024-01-09T18:22:02.306" v="1129" actId="478"/>
            <ac:picMkLst>
              <pc:docMk/>
              <pc:sldMasterMk cId="0" sldId="2147483692"/>
              <pc:sldLayoutMk cId="0" sldId="2147483673"/>
              <ac:picMk id="154" creationId="{00000000-0000-0000-0000-000000000000}"/>
            </ac:picMkLst>
          </pc:picChg>
          <pc:picChg chg="mod">
            <ac:chgData name="Rebecca McCarthy" userId="50a69202-c575-4845-8018-479c69384eaf" providerId="ADAL" clId="{A3EB8883-C789-47E0-A0EF-08CF85E52885}" dt="2024-01-09T18:25:57.111" v="1418" actId="108"/>
            <ac:picMkLst>
              <pc:docMk/>
              <pc:sldMasterMk cId="0" sldId="2147483692"/>
              <pc:sldLayoutMk cId="0" sldId="2147483673"/>
              <ac:picMk id="155"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4"/>
          </pc:sldLayoutMkLst>
          <pc:spChg chg="mod">
            <ac:chgData name="Rebecca McCarthy" userId="50a69202-c575-4845-8018-479c69384eaf" providerId="ADAL" clId="{A3EB8883-C789-47E0-A0EF-08CF85E52885}" dt="2024-01-09T18:16:43.898" v="898" actId="14100"/>
            <ac:spMkLst>
              <pc:docMk/>
              <pc:sldMasterMk cId="0" sldId="2147483692"/>
              <pc:sldLayoutMk cId="0" sldId="2147483674"/>
              <ac:spMk id="169" creationId="{00000000-0000-0000-0000-000000000000}"/>
            </ac:spMkLst>
          </pc:spChg>
          <pc:picChg chg="add mod ord">
            <ac:chgData name="Rebecca McCarthy" userId="50a69202-c575-4845-8018-479c69384eaf" providerId="ADAL" clId="{A3EB8883-C789-47E0-A0EF-08CF85E52885}" dt="2024-01-09T18:25:58.949" v="1423" actId="108"/>
            <ac:picMkLst>
              <pc:docMk/>
              <pc:sldMasterMk cId="0" sldId="2147483692"/>
              <pc:sldLayoutMk cId="0" sldId="2147483674"/>
              <ac:picMk id="2" creationId="{5D6E1A3B-3FC8-4333-2FBC-37552AC571C4}"/>
            </ac:picMkLst>
          </pc:picChg>
          <pc:picChg chg="del">
            <ac:chgData name="Rebecca McCarthy" userId="50a69202-c575-4845-8018-479c69384eaf" providerId="ADAL" clId="{A3EB8883-C789-47E0-A0EF-08CF85E52885}" dt="2024-01-09T18:16:38.198" v="895" actId="478"/>
            <ac:picMkLst>
              <pc:docMk/>
              <pc:sldMasterMk cId="0" sldId="2147483692"/>
              <pc:sldLayoutMk cId="0" sldId="2147483674"/>
              <ac:picMk id="159" creationId="{00000000-0000-0000-0000-000000000000}"/>
            </ac:picMkLst>
          </pc:picChg>
          <pc:picChg chg="del">
            <ac:chgData name="Rebecca McCarthy" userId="50a69202-c575-4845-8018-479c69384eaf" providerId="ADAL" clId="{A3EB8883-C789-47E0-A0EF-08CF85E52885}" dt="2024-01-09T18:16:36.767" v="894" actId="478"/>
            <ac:picMkLst>
              <pc:docMk/>
              <pc:sldMasterMk cId="0" sldId="2147483692"/>
              <pc:sldLayoutMk cId="0" sldId="2147483674"/>
              <ac:picMk id="160"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5"/>
          </pc:sldLayoutMkLst>
          <pc:picChg chg="del">
            <ac:chgData name="Rebecca McCarthy" userId="50a69202-c575-4845-8018-479c69384eaf" providerId="ADAL" clId="{A3EB8883-C789-47E0-A0EF-08CF85E52885}" dt="2024-01-09T18:22:08.111" v="1140" actId="478"/>
            <ac:picMkLst>
              <pc:docMk/>
              <pc:sldMasterMk cId="0" sldId="2147483692"/>
              <pc:sldLayoutMk cId="0" sldId="2147483675"/>
              <ac:picMk id="171" creationId="{00000000-0000-0000-0000-000000000000}"/>
            </ac:picMkLst>
          </pc:picChg>
          <pc:picChg chg="mod">
            <ac:chgData name="Rebecca McCarthy" userId="50a69202-c575-4845-8018-479c69384eaf" providerId="ADAL" clId="{A3EB8883-C789-47E0-A0EF-08CF85E52885}" dt="2024-01-09T18:11:22.678" v="714"/>
            <ac:picMkLst>
              <pc:docMk/>
              <pc:sldMasterMk cId="0" sldId="2147483692"/>
              <pc:sldLayoutMk cId="0" sldId="2147483675"/>
              <ac:picMk id="172"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6"/>
          </pc:sldLayoutMkLst>
          <pc:picChg chg="del">
            <ac:chgData name="Rebecca McCarthy" userId="50a69202-c575-4845-8018-479c69384eaf" providerId="ADAL" clId="{A3EB8883-C789-47E0-A0EF-08CF85E52885}" dt="2024-01-09T18:22:10.809" v="1145" actId="478"/>
            <ac:picMkLst>
              <pc:docMk/>
              <pc:sldMasterMk cId="0" sldId="2147483692"/>
              <pc:sldLayoutMk cId="0" sldId="2147483676"/>
              <ac:picMk id="183" creationId="{00000000-0000-0000-0000-000000000000}"/>
            </ac:picMkLst>
          </pc:picChg>
          <pc:picChg chg="mod">
            <ac:chgData name="Rebecca McCarthy" userId="50a69202-c575-4845-8018-479c69384eaf" providerId="ADAL" clId="{A3EB8883-C789-47E0-A0EF-08CF85E52885}" dt="2024-01-09T18:12:00.099" v="724"/>
            <ac:picMkLst>
              <pc:docMk/>
              <pc:sldMasterMk cId="0" sldId="2147483692"/>
              <pc:sldLayoutMk cId="0" sldId="2147483676"/>
              <ac:picMk id="185" creationId="{00000000-0000-0000-0000-000000000000}"/>
            </ac:picMkLst>
          </pc:picChg>
          <pc:picChg chg="mod">
            <ac:chgData name="Rebecca McCarthy" userId="50a69202-c575-4845-8018-479c69384eaf" providerId="ADAL" clId="{A3EB8883-C789-47E0-A0EF-08CF85E52885}" dt="2024-01-09T18:12:11.410" v="726" actId="1076"/>
            <ac:picMkLst>
              <pc:docMk/>
              <pc:sldMasterMk cId="0" sldId="2147483692"/>
              <pc:sldLayoutMk cId="0" sldId="2147483676"/>
              <ac:picMk id="186"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7"/>
          </pc:sldLayoutMkLst>
          <pc:spChg chg="mod">
            <ac:chgData name="Rebecca McCarthy" userId="50a69202-c575-4845-8018-479c69384eaf" providerId="ADAL" clId="{A3EB8883-C789-47E0-A0EF-08CF85E52885}" dt="2024-01-09T18:15:01.525" v="827" actId="14100"/>
            <ac:spMkLst>
              <pc:docMk/>
              <pc:sldMasterMk cId="0" sldId="2147483692"/>
              <pc:sldLayoutMk cId="0" sldId="2147483677"/>
              <ac:spMk id="202" creationId="{00000000-0000-0000-0000-000000000000}"/>
            </ac:spMkLst>
          </pc:spChg>
          <pc:picChg chg="del">
            <ac:chgData name="Rebecca McCarthy" userId="50a69202-c575-4845-8018-479c69384eaf" providerId="ADAL" clId="{A3EB8883-C789-47E0-A0EF-08CF85E52885}" dt="2024-01-09T18:22:14.051" v="1152" actId="478"/>
            <ac:picMkLst>
              <pc:docMk/>
              <pc:sldMasterMk cId="0" sldId="2147483692"/>
              <pc:sldLayoutMk cId="0" sldId="2147483677"/>
              <ac:picMk id="194" creationId="{00000000-0000-0000-0000-000000000000}"/>
            </ac:picMkLst>
          </pc:picChg>
          <pc:picChg chg="mod">
            <ac:chgData name="Rebecca McCarthy" userId="50a69202-c575-4845-8018-479c69384eaf" providerId="ADAL" clId="{A3EB8883-C789-47E0-A0EF-08CF85E52885}" dt="2024-01-09T18:26:01.180" v="1430" actId="108"/>
            <ac:picMkLst>
              <pc:docMk/>
              <pc:sldMasterMk cId="0" sldId="2147483692"/>
              <pc:sldLayoutMk cId="0" sldId="2147483677"/>
              <ac:picMk id="195"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8"/>
          </pc:sldLayoutMkLst>
          <pc:picChg chg="del">
            <ac:chgData name="Rebecca McCarthy" userId="50a69202-c575-4845-8018-479c69384eaf" providerId="ADAL" clId="{A3EB8883-C789-47E0-A0EF-08CF85E52885}" dt="2024-01-09T18:23:28.866" v="1236" actId="478"/>
            <ac:picMkLst>
              <pc:docMk/>
              <pc:sldMasterMk cId="0" sldId="2147483692"/>
              <pc:sldLayoutMk cId="0" sldId="2147483678"/>
              <ac:picMk id="204" creationId="{00000000-0000-0000-0000-000000000000}"/>
            </ac:picMkLst>
          </pc:picChg>
          <pc:picChg chg="mod">
            <ac:chgData name="Rebecca McCarthy" userId="50a69202-c575-4845-8018-479c69384eaf" providerId="ADAL" clId="{A3EB8883-C789-47E0-A0EF-08CF85E52885}" dt="2024-01-09T18:23:16.660" v="1222" actId="108"/>
            <ac:picMkLst>
              <pc:docMk/>
              <pc:sldMasterMk cId="0" sldId="2147483692"/>
              <pc:sldLayoutMk cId="0" sldId="2147483678"/>
              <ac:picMk id="205"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9"/>
          </pc:sldLayoutMkLst>
          <pc:spChg chg="mod">
            <ac:chgData name="Rebecca McCarthy" userId="50a69202-c575-4845-8018-479c69384eaf" providerId="ADAL" clId="{A3EB8883-C789-47E0-A0EF-08CF85E52885}" dt="2024-01-09T18:15:07.278" v="834" actId="14100"/>
            <ac:spMkLst>
              <pc:docMk/>
              <pc:sldMasterMk cId="0" sldId="2147483692"/>
              <pc:sldLayoutMk cId="0" sldId="2147483679"/>
              <ac:spMk id="221" creationId="{00000000-0000-0000-0000-000000000000}"/>
            </ac:spMkLst>
          </pc:spChg>
          <pc:picChg chg="del">
            <ac:chgData name="Rebecca McCarthy" userId="50a69202-c575-4845-8018-479c69384eaf" providerId="ADAL" clId="{A3EB8883-C789-47E0-A0EF-08CF85E52885}" dt="2024-01-09T18:22:16.443" v="1157" actId="478"/>
            <ac:picMkLst>
              <pc:docMk/>
              <pc:sldMasterMk cId="0" sldId="2147483692"/>
              <pc:sldLayoutMk cId="0" sldId="2147483679"/>
              <ac:picMk id="215" creationId="{00000000-0000-0000-0000-000000000000}"/>
            </ac:picMkLst>
          </pc:picChg>
          <pc:picChg chg="mod">
            <ac:chgData name="Rebecca McCarthy" userId="50a69202-c575-4845-8018-479c69384eaf" providerId="ADAL" clId="{A3EB8883-C789-47E0-A0EF-08CF85E52885}" dt="2024-01-09T18:26:05.131" v="1437" actId="108"/>
            <ac:picMkLst>
              <pc:docMk/>
              <pc:sldMasterMk cId="0" sldId="2147483692"/>
              <pc:sldLayoutMk cId="0" sldId="2147483679"/>
              <ac:picMk id="216"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0"/>
          </pc:sldLayoutMkLst>
          <pc:picChg chg="add mod ord">
            <ac:chgData name="Rebecca McCarthy" userId="50a69202-c575-4845-8018-479c69384eaf" providerId="ADAL" clId="{A3EB8883-C789-47E0-A0EF-08CF85E52885}" dt="2024-01-09T18:26:08.393" v="1444" actId="108"/>
            <ac:picMkLst>
              <pc:docMk/>
              <pc:sldMasterMk cId="0" sldId="2147483692"/>
              <pc:sldLayoutMk cId="0" sldId="2147483680"/>
              <ac:picMk id="2" creationId="{7F1EF6CD-7674-0EB4-32E2-41808D263408}"/>
            </ac:picMkLst>
          </pc:picChg>
          <pc:picChg chg="del">
            <ac:chgData name="Rebecca McCarthy" userId="50a69202-c575-4845-8018-479c69384eaf" providerId="ADAL" clId="{A3EB8883-C789-47E0-A0EF-08CF85E52885}" dt="2024-01-09T18:16:26.450" v="885" actId="478"/>
            <ac:picMkLst>
              <pc:docMk/>
              <pc:sldMasterMk cId="0" sldId="2147483692"/>
              <pc:sldLayoutMk cId="0" sldId="2147483680"/>
              <ac:picMk id="223" creationId="{00000000-0000-0000-0000-000000000000}"/>
            </ac:picMkLst>
          </pc:picChg>
          <pc:picChg chg="del mod">
            <ac:chgData name="Rebecca McCarthy" userId="50a69202-c575-4845-8018-479c69384eaf" providerId="ADAL" clId="{A3EB8883-C789-47E0-A0EF-08CF85E52885}" dt="2024-01-09T18:16:22.838" v="884" actId="478"/>
            <ac:picMkLst>
              <pc:docMk/>
              <pc:sldMasterMk cId="0" sldId="2147483692"/>
              <pc:sldLayoutMk cId="0" sldId="2147483680"/>
              <ac:picMk id="224"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1"/>
          </pc:sldLayoutMkLst>
          <pc:spChg chg="mod">
            <ac:chgData name="Rebecca McCarthy" userId="50a69202-c575-4845-8018-479c69384eaf" providerId="ADAL" clId="{A3EB8883-C789-47E0-A0EF-08CF85E52885}" dt="2024-01-09T18:16:01.130" v="871" actId="14100"/>
            <ac:spMkLst>
              <pc:docMk/>
              <pc:sldMasterMk cId="0" sldId="2147483692"/>
              <pc:sldLayoutMk cId="0" sldId="2147483681"/>
              <ac:spMk id="236" creationId="{00000000-0000-0000-0000-000000000000}"/>
            </ac:spMkLst>
          </pc:spChg>
          <pc:picChg chg="add mod ord">
            <ac:chgData name="Rebecca McCarthy" userId="50a69202-c575-4845-8018-479c69384eaf" providerId="ADAL" clId="{A3EB8883-C789-47E0-A0EF-08CF85E52885}" dt="2024-01-09T18:26:10.077" v="1449" actId="108"/>
            <ac:picMkLst>
              <pc:docMk/>
              <pc:sldMasterMk cId="0" sldId="2147483692"/>
              <pc:sldLayoutMk cId="0" sldId="2147483681"/>
              <ac:picMk id="2" creationId="{9D2BAC0E-6484-6F86-560D-81EDFACB99E6}"/>
            </ac:picMkLst>
          </pc:picChg>
          <pc:picChg chg="del mod">
            <ac:chgData name="Rebecca McCarthy" userId="50a69202-c575-4845-8018-479c69384eaf" providerId="ADAL" clId="{A3EB8883-C789-47E0-A0EF-08CF85E52885}" dt="2024-01-09T18:16:18.352" v="879" actId="478"/>
            <ac:picMkLst>
              <pc:docMk/>
              <pc:sldMasterMk cId="0" sldId="2147483692"/>
              <pc:sldLayoutMk cId="0" sldId="2147483681"/>
              <ac:picMk id="230" creationId="{00000000-0000-0000-0000-000000000000}"/>
            </ac:picMkLst>
          </pc:picChg>
          <pc:picChg chg="del mod">
            <ac:chgData name="Rebecca McCarthy" userId="50a69202-c575-4845-8018-479c69384eaf" providerId="ADAL" clId="{A3EB8883-C789-47E0-A0EF-08CF85E52885}" dt="2024-01-09T18:15:53.474" v="868" actId="478"/>
            <ac:picMkLst>
              <pc:docMk/>
              <pc:sldMasterMk cId="0" sldId="2147483692"/>
              <pc:sldLayoutMk cId="0" sldId="2147483681"/>
              <ac:picMk id="231"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2"/>
          </pc:sldLayoutMkLst>
          <pc:picChg chg="del">
            <ac:chgData name="Rebecca McCarthy" userId="50a69202-c575-4845-8018-479c69384eaf" providerId="ADAL" clId="{A3EB8883-C789-47E0-A0EF-08CF85E52885}" dt="2024-01-09T18:18:26.383" v="960" actId="478"/>
            <ac:picMkLst>
              <pc:docMk/>
              <pc:sldMasterMk cId="0" sldId="2147483692"/>
              <pc:sldLayoutMk cId="0" sldId="2147483682"/>
              <ac:picMk id="238" creationId="{00000000-0000-0000-0000-000000000000}"/>
            </ac:picMkLst>
          </pc:picChg>
          <pc:picChg chg="mod">
            <ac:chgData name="Rebecca McCarthy" userId="50a69202-c575-4845-8018-479c69384eaf" providerId="ADAL" clId="{A3EB8883-C789-47E0-A0EF-08CF85E52885}" dt="2024-01-09T18:26:11.679" v="1454" actId="108"/>
            <ac:picMkLst>
              <pc:docMk/>
              <pc:sldMasterMk cId="0" sldId="2147483692"/>
              <pc:sldLayoutMk cId="0" sldId="2147483682"/>
              <ac:picMk id="239" creationId="{00000000-0000-0000-0000-000000000000}"/>
            </ac:picMkLst>
          </pc:picChg>
        </pc:sldLayoutChg>
        <pc:sldLayoutChg chg="delSp modSp mod replTag delTag">
          <pc:chgData name="Rebecca McCarthy" userId="50a69202-c575-4845-8018-479c69384eaf" providerId="ADAL" clId="{A3EB8883-C789-47E0-A0EF-08CF85E52885}" dt="2024-01-09T18:22:21.132" v="1167"/>
          <pc:sldLayoutMkLst>
            <pc:docMk/>
            <pc:sldMasterMk cId="0" sldId="2147483692"/>
            <pc:sldLayoutMk cId="0" sldId="2147483683"/>
          </pc:sldLayoutMkLst>
          <pc:picChg chg="del mod">
            <ac:chgData name="Rebecca McCarthy" userId="50a69202-c575-4845-8018-479c69384eaf" providerId="ADAL" clId="{A3EB8883-C789-47E0-A0EF-08CF85E52885}" dt="2024-01-09T18:18:39.708" v="971" actId="478"/>
            <ac:picMkLst>
              <pc:docMk/>
              <pc:sldMasterMk cId="0" sldId="2147483692"/>
              <pc:sldLayoutMk cId="0" sldId="2147483683"/>
              <ac:picMk id="246" creationId="{00000000-0000-0000-0000-000000000000}"/>
            </ac:picMkLst>
          </pc:picChg>
          <pc:picChg chg="mod">
            <ac:chgData name="Rebecca McCarthy" userId="50a69202-c575-4845-8018-479c69384eaf" providerId="ADAL" clId="{A3EB8883-C789-47E0-A0EF-08CF85E52885}" dt="2024-01-09T18:06:07.648" v="613"/>
            <ac:picMkLst>
              <pc:docMk/>
              <pc:sldMasterMk cId="0" sldId="2147483692"/>
              <pc:sldLayoutMk cId="0" sldId="2147483683"/>
              <ac:picMk id="247"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4"/>
          </pc:sldLayoutMkLst>
          <pc:picChg chg="del">
            <ac:chgData name="Rebecca McCarthy" userId="50a69202-c575-4845-8018-479c69384eaf" providerId="ADAL" clId="{A3EB8883-C789-47E0-A0EF-08CF85E52885}" dt="2024-01-09T18:18:42.971" v="976" actId="478"/>
            <ac:picMkLst>
              <pc:docMk/>
              <pc:sldMasterMk cId="0" sldId="2147483692"/>
              <pc:sldLayoutMk cId="0" sldId="2147483684"/>
              <ac:picMk id="250" creationId="{00000000-0000-0000-0000-000000000000}"/>
            </ac:picMkLst>
          </pc:picChg>
          <pc:picChg chg="mod">
            <ac:chgData name="Rebecca McCarthy" userId="50a69202-c575-4845-8018-479c69384eaf" providerId="ADAL" clId="{A3EB8883-C789-47E0-A0EF-08CF85E52885}" dt="2024-01-09T18:05:54.131" v="608"/>
            <ac:picMkLst>
              <pc:docMk/>
              <pc:sldMasterMk cId="0" sldId="2147483692"/>
              <pc:sldLayoutMk cId="0" sldId="2147483684"/>
              <ac:picMk id="251" creationId="{00000000-0000-0000-0000-000000000000}"/>
            </ac:picMkLst>
          </pc:picChg>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5"/>
          </pc:sldLayoutMkLst>
          <pc:spChg chg="mod">
            <ac:chgData name="Rebecca McCarthy" userId="50a69202-c575-4845-8018-479c69384eaf" providerId="ADAL" clId="{A3EB8883-C789-47E0-A0EF-08CF85E52885}" dt="2024-01-09T18:18:57.196" v="985" actId="404"/>
            <ac:spMkLst>
              <pc:docMk/>
              <pc:sldMasterMk cId="0" sldId="2147483692"/>
              <pc:sldLayoutMk cId="0" sldId="2147483685"/>
              <ac:spMk id="269" creationId="{00000000-0000-0000-0000-000000000000}"/>
            </ac:spMkLst>
          </pc:spChg>
          <pc:picChg chg="add mod ord">
            <ac:chgData name="Rebecca McCarthy" userId="50a69202-c575-4845-8018-479c69384eaf" providerId="ADAL" clId="{A3EB8883-C789-47E0-A0EF-08CF85E52885}" dt="2024-01-09T18:26:14.671" v="1461" actId="108"/>
            <ac:picMkLst>
              <pc:docMk/>
              <pc:sldMasterMk cId="0" sldId="2147483692"/>
              <pc:sldLayoutMk cId="0" sldId="2147483685"/>
              <ac:picMk id="2" creationId="{00716AA6-3546-DF30-8EF4-484264B30E0B}"/>
            </ac:picMkLst>
          </pc:picChg>
          <pc:picChg chg="del">
            <ac:chgData name="Rebecca McCarthy" userId="50a69202-c575-4845-8018-479c69384eaf" providerId="ADAL" clId="{A3EB8883-C789-47E0-A0EF-08CF85E52885}" dt="2024-01-09T18:18:45.381" v="981" actId="478"/>
            <ac:picMkLst>
              <pc:docMk/>
              <pc:sldMasterMk cId="0" sldId="2147483692"/>
              <pc:sldLayoutMk cId="0" sldId="2147483685"/>
              <ac:picMk id="266" creationId="{00000000-0000-0000-0000-000000000000}"/>
            </ac:picMkLst>
          </pc:picChg>
          <pc:picChg chg="del">
            <ac:chgData name="Rebecca McCarthy" userId="50a69202-c575-4845-8018-479c69384eaf" providerId="ADAL" clId="{A3EB8883-C789-47E0-A0EF-08CF85E52885}" dt="2024-01-09T18:18:47.198" v="982" actId="478"/>
            <ac:picMkLst>
              <pc:docMk/>
              <pc:sldMasterMk cId="0" sldId="2147483692"/>
              <pc:sldLayoutMk cId="0" sldId="2147483685"/>
              <ac:picMk id="267" creationId="{00000000-0000-0000-0000-000000000000}"/>
            </ac:picMkLst>
          </pc:picChg>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6"/>
          </pc:sldLayoutMkLst>
          <pc:picChg chg="del">
            <ac:chgData name="Rebecca McCarthy" userId="50a69202-c575-4845-8018-479c69384eaf" providerId="ADAL" clId="{A3EB8883-C789-47E0-A0EF-08CF85E52885}" dt="2024-01-09T18:22:25.755" v="1176" actId="478"/>
            <ac:picMkLst>
              <pc:docMk/>
              <pc:sldMasterMk cId="0" sldId="2147483692"/>
              <pc:sldLayoutMk cId="0" sldId="2147483686"/>
              <ac:picMk id="282" creationId="{00000000-0000-0000-0000-000000000000}"/>
            </ac:picMkLst>
          </pc:picChg>
          <pc:picChg chg="mod">
            <ac:chgData name="Rebecca McCarthy" userId="50a69202-c575-4845-8018-479c69384eaf" providerId="ADAL" clId="{A3EB8883-C789-47E0-A0EF-08CF85E52885}" dt="2024-01-09T18:26:16.432" v="1466" actId="108"/>
            <ac:picMkLst>
              <pc:docMk/>
              <pc:sldMasterMk cId="0" sldId="2147483692"/>
              <pc:sldLayoutMk cId="0" sldId="2147483686"/>
              <ac:picMk id="283" creationId="{00000000-0000-0000-0000-000000000000}"/>
            </ac:picMkLst>
          </pc:picChg>
        </pc:sldLayoutChg>
        <pc:sldLayoutChg chg="addSp delSp modSp mod replTag delTag">
          <pc:chgData name="Rebecca McCarthy" userId="50a69202-c575-4845-8018-479c69384eaf" providerId="ADAL" clId="{A3EB8883-C789-47E0-A0EF-08CF85E52885}" dt="2024-01-09T18:26:18.539" v="1473"/>
          <pc:sldLayoutMkLst>
            <pc:docMk/>
            <pc:sldMasterMk cId="0" sldId="2147483692"/>
            <pc:sldLayoutMk cId="0" sldId="2147483687"/>
          </pc:sldLayoutMkLst>
          <pc:picChg chg="add mod">
            <ac:chgData name="Rebecca McCarthy" userId="50a69202-c575-4845-8018-479c69384eaf" providerId="ADAL" clId="{A3EB8883-C789-47E0-A0EF-08CF85E52885}" dt="2024-01-09T18:26:18.524" v="1471" actId="108"/>
            <ac:picMkLst>
              <pc:docMk/>
              <pc:sldMasterMk cId="0" sldId="2147483692"/>
              <pc:sldLayoutMk cId="0" sldId="2147483687"/>
              <ac:picMk id="2" creationId="{F93D9677-A294-EC29-9C1B-6363C53C69C4}"/>
            </ac:picMkLst>
          </pc:picChg>
          <pc:picChg chg="del">
            <ac:chgData name="Rebecca McCarthy" userId="50a69202-c575-4845-8018-479c69384eaf" providerId="ADAL" clId="{A3EB8883-C789-47E0-A0EF-08CF85E52885}" dt="2024-01-09T18:17:43.322" v="934" actId="478"/>
            <ac:picMkLst>
              <pc:docMk/>
              <pc:sldMasterMk cId="0" sldId="2147483692"/>
              <pc:sldLayoutMk cId="0" sldId="2147483687"/>
              <ac:picMk id="290" creationId="{00000000-0000-0000-0000-000000000000}"/>
            </ac:picMkLst>
          </pc:picChg>
        </pc:sldLayoutChg>
        <pc:sldLayoutChg chg="modSp del replTag delTag">
          <pc:chgData name="Rebecca McCarthy" userId="50a69202-c575-4845-8018-479c69384eaf" providerId="ADAL" clId="{A3EB8883-C789-47E0-A0EF-08CF85E52885}" dt="2024-01-09T18:17:50.862" v="938" actId="2696"/>
          <pc:sldLayoutMkLst>
            <pc:docMk/>
            <pc:sldMasterMk cId="0" sldId="2147483692"/>
            <pc:sldLayoutMk cId="0" sldId="2147483688"/>
          </pc:sldLayoutMkLst>
          <pc:picChg chg="mod">
            <ac:chgData name="Rebecca McCarthy" userId="50a69202-c575-4845-8018-479c69384eaf" providerId="ADAL" clId="{A3EB8883-C789-47E0-A0EF-08CF85E52885}" dt="2024-01-09T18:12:38.742" v="737"/>
            <ac:picMkLst>
              <pc:docMk/>
              <pc:sldMasterMk cId="0" sldId="2147483692"/>
              <pc:sldLayoutMk cId="0" sldId="2147483688"/>
              <ac:picMk id="293" creationId="{00000000-0000-0000-0000-000000000000}"/>
            </ac:picMkLst>
          </pc:picChg>
        </pc:sldLayoutChg>
        <pc:sldLayoutChg chg="delSp modSp mod replTag delTag">
          <pc:chgData name="Rebecca McCarthy" userId="50a69202-c575-4845-8018-479c69384eaf" providerId="ADAL" clId="{A3EB8883-C789-47E0-A0EF-08CF85E52885}" dt="2024-01-09T18:29:35.797" v="1484"/>
          <pc:sldLayoutMkLst>
            <pc:docMk/>
            <pc:sldMasterMk cId="0" sldId="2147483692"/>
            <pc:sldLayoutMk cId="0" sldId="2147483689"/>
          </pc:sldLayoutMkLst>
          <pc:picChg chg="del">
            <ac:chgData name="Rebecca McCarthy" userId="50a69202-c575-4845-8018-479c69384eaf" providerId="ADAL" clId="{A3EB8883-C789-47E0-A0EF-08CF85E52885}" dt="2024-01-09T18:22:30.205" v="1185" actId="478"/>
            <ac:picMkLst>
              <pc:docMk/>
              <pc:sldMasterMk cId="0" sldId="2147483692"/>
              <pc:sldLayoutMk cId="0" sldId="2147483689"/>
              <ac:picMk id="295" creationId="{00000000-0000-0000-0000-000000000000}"/>
            </ac:picMkLst>
          </pc:picChg>
          <pc:picChg chg="mod ord">
            <ac:chgData name="Rebecca McCarthy" userId="50a69202-c575-4845-8018-479c69384eaf" providerId="ADAL" clId="{A3EB8883-C789-47E0-A0EF-08CF85E52885}" dt="2024-01-09T18:26:20.136" v="1476" actId="108"/>
            <ac:picMkLst>
              <pc:docMk/>
              <pc:sldMasterMk cId="0" sldId="2147483692"/>
              <pc:sldLayoutMk cId="0" sldId="2147483689"/>
              <ac:picMk id="296" creationId="{00000000-0000-0000-0000-000000000000}"/>
            </ac:picMkLst>
          </pc:picChg>
        </pc:sldLayoutChg>
        <pc:sldLayoutChg chg="modSp replTag delTag">
          <pc:chgData name="Rebecca McCarthy" userId="50a69202-c575-4845-8018-479c69384eaf" providerId="ADAL" clId="{A3EB8883-C789-47E0-A0EF-08CF85E52885}" dt="2024-01-09T18:18:10.730" v="949"/>
          <pc:sldLayoutMkLst>
            <pc:docMk/>
            <pc:sldMasterMk cId="0" sldId="2147483692"/>
            <pc:sldLayoutMk cId="0" sldId="2147483690"/>
          </pc:sldLayoutMkLst>
          <pc:picChg chg="mod">
            <ac:chgData name="Rebecca McCarthy" userId="50a69202-c575-4845-8018-479c69384eaf" providerId="ADAL" clId="{A3EB8883-C789-47E0-A0EF-08CF85E52885}" dt="2024-01-09T18:12:49.295" v="746"/>
            <ac:picMkLst>
              <pc:docMk/>
              <pc:sldMasterMk cId="0" sldId="2147483692"/>
              <pc:sldLayoutMk cId="0" sldId="2147483690"/>
              <ac:picMk id="299" creationId="{00000000-0000-0000-0000-000000000000}"/>
            </ac:picMkLst>
          </pc:picChg>
        </pc:sldLayoutChg>
        <pc:sldLayoutChg chg="del">
          <pc:chgData name="Rebecca McCarthy" userId="50a69202-c575-4845-8018-479c69384eaf" providerId="ADAL" clId="{A3EB8883-C789-47E0-A0EF-08CF85E52885}" dt="2024-01-11T21:46:08.825" v="19582" actId="47"/>
          <pc:sldLayoutMkLst>
            <pc:docMk/>
            <pc:sldMasterMk cId="0" sldId="2147483692"/>
            <pc:sldLayoutMk cId="1467571319" sldId="2147483693"/>
          </pc:sldLayoutMkLst>
        </pc:sldLayoutChg>
        <pc:sldLayoutChg chg="del">
          <pc:chgData name="Rebecca McCarthy" userId="50a69202-c575-4845-8018-479c69384eaf" providerId="ADAL" clId="{A3EB8883-C789-47E0-A0EF-08CF85E52885}" dt="2024-01-11T22:30:42.638" v="19898" actId="47"/>
          <pc:sldLayoutMkLst>
            <pc:docMk/>
            <pc:sldMasterMk cId="0" sldId="2147483692"/>
            <pc:sldLayoutMk cId="2280053335" sldId="2147483693"/>
          </pc:sldLayoutMkLst>
        </pc:sldLayoutChg>
        <pc:sldLayoutChg chg="del">
          <pc:chgData name="Rebecca McCarthy" userId="50a69202-c575-4845-8018-479c69384eaf" providerId="ADAL" clId="{A3EB8883-C789-47E0-A0EF-08CF85E52885}" dt="2024-01-11T22:40:52.919" v="19996" actId="47"/>
          <pc:sldLayoutMkLst>
            <pc:docMk/>
            <pc:sldMasterMk cId="0" sldId="2147483692"/>
            <pc:sldLayoutMk cId="2652819571" sldId="2147483693"/>
          </pc:sldLayoutMkLst>
        </pc:sldLayoutChg>
        <pc:sldLayoutChg chg="del">
          <pc:chgData name="Rebecca McCarthy" userId="50a69202-c575-4845-8018-479c69384eaf" providerId="ADAL" clId="{A3EB8883-C789-47E0-A0EF-08CF85E52885}" dt="2024-01-11T22:37:45.764" v="19947" actId="47"/>
          <pc:sldLayoutMkLst>
            <pc:docMk/>
            <pc:sldMasterMk cId="0" sldId="2147483692"/>
            <pc:sldLayoutMk cId="3189775100" sldId="2147483693"/>
          </pc:sldLayoutMkLst>
        </pc:sldLayoutChg>
      </pc:sldMasterChg>
      <pc:sldMasterChg chg="del delSldLayout">
        <pc:chgData name="Rebecca McCarthy" userId="50a69202-c575-4845-8018-479c69384eaf" providerId="ADAL" clId="{A3EB8883-C789-47E0-A0EF-08CF85E52885}" dt="2024-01-09T21:29:01.142" v="14909" actId="47"/>
        <pc:sldMasterMkLst>
          <pc:docMk/>
          <pc:sldMasterMk cId="0" sldId="2147483693"/>
        </pc:sldMasterMkLst>
        <pc:sldLayoutChg chg="del">
          <pc:chgData name="Rebecca McCarthy" userId="50a69202-c575-4845-8018-479c69384eaf" providerId="ADAL" clId="{A3EB8883-C789-47E0-A0EF-08CF85E52885}" dt="2024-01-09T21:29:01.142" v="14909" actId="47"/>
          <pc:sldLayoutMkLst>
            <pc:docMk/>
            <pc:sldMasterMk cId="0" sldId="2147483693"/>
            <pc:sldLayoutMk cId="0" sldId="2147483691"/>
          </pc:sldLayoutMkLst>
        </pc:sldLayoutChg>
      </pc:sldMasterChg>
    </pc:docChg>
  </pc:docChgLst>
  <pc:docChgLst>
    <pc:chgData name="Trina Stanford" userId="S::t.stanford@ccdf.ca::3eee52b2-e90b-48c6-a85d-26c1211d16bf" providerId="AD" clId="Web-{0775C479-0A08-01EB-A53C-417DE846A858}"/>
    <pc:docChg chg="modSld">
      <pc:chgData name="Trina Stanford" userId="S::t.stanford@ccdf.ca::3eee52b2-e90b-48c6-a85d-26c1211d16bf" providerId="AD" clId="Web-{0775C479-0A08-01EB-A53C-417DE846A858}" dt="2024-02-29T14:58:44.708" v="14"/>
      <pc:docMkLst>
        <pc:docMk/>
      </pc:docMkLst>
      <pc:sldChg chg="modNotes">
        <pc:chgData name="Trina Stanford" userId="S::t.stanford@ccdf.ca::3eee52b2-e90b-48c6-a85d-26c1211d16bf" providerId="AD" clId="Web-{0775C479-0A08-01EB-A53C-417DE846A858}" dt="2024-02-29T14:58:44.708" v="14"/>
        <pc:sldMkLst>
          <pc:docMk/>
          <pc:sldMk cId="6620508" sldId="577"/>
        </pc:sldMkLst>
      </pc:sldChg>
    </pc:docChg>
  </pc:docChgLst>
  <pc:docChgLst>
    <pc:chgData name="Trina Stanford" userId="S::t.stanford@ccdf.ca::3eee52b2-e90b-48c6-a85d-26c1211d16bf" providerId="AD" clId="Web-{2BD7048E-F00C-AF4D-EEED-39F0A7E823EA}"/>
    <pc:docChg chg="modSld">
      <pc:chgData name="Trina Stanford" userId="S::t.stanford@ccdf.ca::3eee52b2-e90b-48c6-a85d-26c1211d16bf" providerId="AD" clId="Web-{2BD7048E-F00C-AF4D-EEED-39F0A7E823EA}" dt="2024-02-23T14:33:04.800" v="1"/>
      <pc:docMkLst>
        <pc:docMk/>
      </pc:docMkLst>
      <pc:sldChg chg="modNotes">
        <pc:chgData name="Trina Stanford" userId="S::t.stanford@ccdf.ca::3eee52b2-e90b-48c6-a85d-26c1211d16bf" providerId="AD" clId="Web-{2BD7048E-F00C-AF4D-EEED-39F0A7E823EA}" dt="2024-02-23T14:33:04.800" v="1"/>
        <pc:sldMkLst>
          <pc:docMk/>
          <pc:sldMk cId="0" sldId="256"/>
        </pc:sldMkLst>
      </pc:sldChg>
    </pc:docChg>
  </pc:docChgLst>
  <pc:docChgLst>
    <pc:chgData name="emily.wilcox@gnb.ca" userId="S::urn:spo:guest#emily.wilcox@gnb.ca::" providerId="AD" clId="Web-{AB93737F-E6B9-468F-9B86-F99E483ADA07}"/>
    <pc:docChg chg="modSld">
      <pc:chgData name="emily.wilcox@gnb.ca" userId="S::urn:spo:guest#emily.wilcox@gnb.ca::" providerId="AD" clId="Web-{AB93737F-E6B9-468F-9B86-F99E483ADA07}" dt="2024-02-26T12:49:51.005" v="58" actId="20577"/>
      <pc:docMkLst>
        <pc:docMk/>
      </pc:docMkLst>
      <pc:sldChg chg="modNotes">
        <pc:chgData name="emily.wilcox@gnb.ca" userId="S::urn:spo:guest#emily.wilcox@gnb.ca::" providerId="AD" clId="Web-{AB93737F-E6B9-468F-9B86-F99E483ADA07}" dt="2024-02-26T12:24:43.801" v="2"/>
        <pc:sldMkLst>
          <pc:docMk/>
          <pc:sldMk cId="0" sldId="256"/>
        </pc:sldMkLst>
      </pc:sldChg>
      <pc:sldChg chg="modSp modNotes">
        <pc:chgData name="emily.wilcox@gnb.ca" userId="S::urn:spo:guest#emily.wilcox@gnb.ca::" providerId="AD" clId="Web-{AB93737F-E6B9-468F-9B86-F99E483ADA07}" dt="2024-02-26T12:25:23.004" v="7"/>
        <pc:sldMkLst>
          <pc:docMk/>
          <pc:sldMk cId="0" sldId="258"/>
        </pc:sldMkLst>
        <pc:spChg chg="mod">
          <ac:chgData name="emily.wilcox@gnb.ca" userId="S::urn:spo:guest#emily.wilcox@gnb.ca::" providerId="AD" clId="Web-{AB93737F-E6B9-468F-9B86-F99E483ADA07}" dt="2024-02-26T12:22:55.346" v="0" actId="20577"/>
          <ac:spMkLst>
            <pc:docMk/>
            <pc:sldMk cId="0" sldId="258"/>
            <ac:spMk id="332" creationId="{00000000-0000-0000-0000-000000000000}"/>
          </ac:spMkLst>
        </pc:spChg>
      </pc:sldChg>
      <pc:sldChg chg="modNotes">
        <pc:chgData name="emily.wilcox@gnb.ca" userId="S::urn:spo:guest#emily.wilcox@gnb.ca::" providerId="AD" clId="Web-{AB93737F-E6B9-468F-9B86-F99E483ADA07}" dt="2024-02-26T12:28:12.522" v="14"/>
        <pc:sldMkLst>
          <pc:docMk/>
          <pc:sldMk cId="0" sldId="260"/>
        </pc:sldMkLst>
      </pc:sldChg>
      <pc:sldChg chg="modSp modNotes">
        <pc:chgData name="emily.wilcox@gnb.ca" userId="S::urn:spo:guest#emily.wilcox@gnb.ca::" providerId="AD" clId="Web-{AB93737F-E6B9-468F-9B86-F99E483ADA07}" dt="2024-02-26T12:42:25.406" v="26"/>
        <pc:sldMkLst>
          <pc:docMk/>
          <pc:sldMk cId="4143882181" sldId="271"/>
        </pc:sldMkLst>
        <pc:spChg chg="mod">
          <ac:chgData name="emily.wilcox@gnb.ca" userId="S::urn:spo:guest#emily.wilcox@gnb.ca::" providerId="AD" clId="Web-{AB93737F-E6B9-468F-9B86-F99E483ADA07}" dt="2024-02-26T12:42:03.938" v="22" actId="20577"/>
          <ac:spMkLst>
            <pc:docMk/>
            <pc:sldMk cId="4143882181" sldId="271"/>
            <ac:spMk id="4" creationId="{A92DA925-F1B8-F677-27DE-B568EF38A93E}"/>
          </ac:spMkLst>
        </pc:spChg>
        <pc:spChg chg="mod">
          <ac:chgData name="emily.wilcox@gnb.ca" userId="S::urn:spo:guest#emily.wilcox@gnb.ca::" providerId="AD" clId="Web-{AB93737F-E6B9-468F-9B86-F99E483ADA07}" dt="2024-02-26T12:42:08.641" v="23" actId="20577"/>
          <ac:spMkLst>
            <pc:docMk/>
            <pc:sldMk cId="4143882181" sldId="271"/>
            <ac:spMk id="5" creationId="{389AA6B9-6225-6ABE-1BFE-70324524283B}"/>
          </ac:spMkLst>
        </pc:spChg>
      </pc:sldChg>
      <pc:sldChg chg="modNotes">
        <pc:chgData name="emily.wilcox@gnb.ca" userId="S::urn:spo:guest#emily.wilcox@gnb.ca::" providerId="AD" clId="Web-{AB93737F-E6B9-468F-9B86-F99E483ADA07}" dt="2024-02-26T12:46:58.894" v="30"/>
        <pc:sldMkLst>
          <pc:docMk/>
          <pc:sldMk cId="6620508" sldId="577"/>
        </pc:sldMkLst>
      </pc:sldChg>
      <pc:sldChg chg="modSp">
        <pc:chgData name="emily.wilcox@gnb.ca" userId="S::urn:spo:guest#emily.wilcox@gnb.ca::" providerId="AD" clId="Web-{AB93737F-E6B9-468F-9B86-F99E483ADA07}" dt="2024-02-26T12:49:51.005" v="58" actId="20577"/>
        <pc:sldMkLst>
          <pc:docMk/>
          <pc:sldMk cId="3230270932" sldId="583"/>
        </pc:sldMkLst>
        <pc:spChg chg="mod">
          <ac:chgData name="emily.wilcox@gnb.ca" userId="S::urn:spo:guest#emily.wilcox@gnb.ca::" providerId="AD" clId="Web-{AB93737F-E6B9-468F-9B86-F99E483ADA07}" dt="2024-02-26T12:49:51.005" v="58" actId="20577"/>
          <ac:spMkLst>
            <pc:docMk/>
            <pc:sldMk cId="3230270932" sldId="583"/>
            <ac:spMk id="8" creationId="{EEB84D32-A586-CF32-B334-FCDEDC2B762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49614625155293"/>
          <c:y val="7.162664283396894E-2"/>
          <c:w val="0.7647627853336515"/>
          <c:h val="0.72695822040876201"/>
        </c:manualLayout>
      </c:layout>
      <c:lineChart>
        <c:grouping val="standard"/>
        <c:varyColors val="0"/>
        <c:ser>
          <c:idx val="0"/>
          <c:order val="0"/>
          <c:tx>
            <c:strRef>
              <c:f>'1710000901-noSymbol-1'!$E$1</c:f>
              <c:strCache>
                <c:ptCount val="1"/>
                <c:pt idx="0">
                  <c:v>Value</c:v>
                </c:pt>
              </c:strCache>
            </c:strRef>
          </c:tx>
          <c:spPr>
            <a:ln w="28575" cap="rnd">
              <a:solidFill>
                <a:schemeClr val="accent1"/>
              </a:solidFill>
              <a:round/>
            </a:ln>
            <a:effectLst/>
          </c:spPr>
          <c:marker>
            <c:symbol val="none"/>
          </c:marker>
          <c:cat>
            <c:numRef>
              <c:f>'1710000901-noSymbol-1'!$D$2:$D$290</c:f>
              <c:numCache>
                <c:formatCode>mmm\ yyyy</c:formatCode>
                <c:ptCount val="203"/>
                <c:pt idx="0">
                  <c:v>26665</c:v>
                </c:pt>
                <c:pt idx="1">
                  <c:v>26755</c:v>
                </c:pt>
                <c:pt idx="2">
                  <c:v>26846</c:v>
                </c:pt>
                <c:pt idx="3">
                  <c:v>26938</c:v>
                </c:pt>
                <c:pt idx="4">
                  <c:v>27030</c:v>
                </c:pt>
                <c:pt idx="5">
                  <c:v>27120</c:v>
                </c:pt>
                <c:pt idx="6">
                  <c:v>27211</c:v>
                </c:pt>
                <c:pt idx="7">
                  <c:v>27303</c:v>
                </c:pt>
                <c:pt idx="8">
                  <c:v>27395</c:v>
                </c:pt>
                <c:pt idx="9">
                  <c:v>27485</c:v>
                </c:pt>
                <c:pt idx="10">
                  <c:v>27576</c:v>
                </c:pt>
                <c:pt idx="11">
                  <c:v>27668</c:v>
                </c:pt>
                <c:pt idx="12">
                  <c:v>27760</c:v>
                </c:pt>
                <c:pt idx="13">
                  <c:v>27851</c:v>
                </c:pt>
                <c:pt idx="14">
                  <c:v>27942</c:v>
                </c:pt>
                <c:pt idx="15">
                  <c:v>28034</c:v>
                </c:pt>
                <c:pt idx="16">
                  <c:v>28126</c:v>
                </c:pt>
                <c:pt idx="17">
                  <c:v>28216</c:v>
                </c:pt>
                <c:pt idx="18">
                  <c:v>28307</c:v>
                </c:pt>
                <c:pt idx="19">
                  <c:v>28399</c:v>
                </c:pt>
                <c:pt idx="20">
                  <c:v>28491</c:v>
                </c:pt>
                <c:pt idx="21">
                  <c:v>28581</c:v>
                </c:pt>
                <c:pt idx="22">
                  <c:v>28672</c:v>
                </c:pt>
                <c:pt idx="23">
                  <c:v>28764</c:v>
                </c:pt>
                <c:pt idx="24">
                  <c:v>28856</c:v>
                </c:pt>
                <c:pt idx="25">
                  <c:v>28946</c:v>
                </c:pt>
                <c:pt idx="26">
                  <c:v>29037</c:v>
                </c:pt>
                <c:pt idx="27">
                  <c:v>29129</c:v>
                </c:pt>
                <c:pt idx="28">
                  <c:v>29221</c:v>
                </c:pt>
                <c:pt idx="29">
                  <c:v>29312</c:v>
                </c:pt>
                <c:pt idx="30">
                  <c:v>29403</c:v>
                </c:pt>
                <c:pt idx="31">
                  <c:v>29495</c:v>
                </c:pt>
                <c:pt idx="32">
                  <c:v>29587</c:v>
                </c:pt>
                <c:pt idx="33">
                  <c:v>29677</c:v>
                </c:pt>
                <c:pt idx="34">
                  <c:v>29768</c:v>
                </c:pt>
                <c:pt idx="35">
                  <c:v>29860</c:v>
                </c:pt>
                <c:pt idx="36">
                  <c:v>29952</c:v>
                </c:pt>
                <c:pt idx="37">
                  <c:v>30042</c:v>
                </c:pt>
                <c:pt idx="38">
                  <c:v>30133</c:v>
                </c:pt>
                <c:pt idx="39">
                  <c:v>30225</c:v>
                </c:pt>
                <c:pt idx="40">
                  <c:v>30317</c:v>
                </c:pt>
                <c:pt idx="41">
                  <c:v>30407</c:v>
                </c:pt>
                <c:pt idx="42">
                  <c:v>30498</c:v>
                </c:pt>
                <c:pt idx="43">
                  <c:v>30590</c:v>
                </c:pt>
                <c:pt idx="44">
                  <c:v>30682</c:v>
                </c:pt>
                <c:pt idx="45">
                  <c:v>30773</c:v>
                </c:pt>
                <c:pt idx="46">
                  <c:v>30864</c:v>
                </c:pt>
                <c:pt idx="47">
                  <c:v>30956</c:v>
                </c:pt>
                <c:pt idx="48">
                  <c:v>31048</c:v>
                </c:pt>
                <c:pt idx="49">
                  <c:v>31138</c:v>
                </c:pt>
                <c:pt idx="50">
                  <c:v>31229</c:v>
                </c:pt>
                <c:pt idx="51">
                  <c:v>31321</c:v>
                </c:pt>
                <c:pt idx="52">
                  <c:v>31413</c:v>
                </c:pt>
                <c:pt idx="53">
                  <c:v>31503</c:v>
                </c:pt>
                <c:pt idx="54">
                  <c:v>31594</c:v>
                </c:pt>
                <c:pt idx="55">
                  <c:v>31686</c:v>
                </c:pt>
                <c:pt idx="56">
                  <c:v>31778</c:v>
                </c:pt>
                <c:pt idx="57">
                  <c:v>31868</c:v>
                </c:pt>
                <c:pt idx="58">
                  <c:v>31959</c:v>
                </c:pt>
                <c:pt idx="59">
                  <c:v>32051</c:v>
                </c:pt>
                <c:pt idx="60">
                  <c:v>32143</c:v>
                </c:pt>
                <c:pt idx="61">
                  <c:v>32234</c:v>
                </c:pt>
                <c:pt idx="62">
                  <c:v>32325</c:v>
                </c:pt>
                <c:pt idx="63">
                  <c:v>32417</c:v>
                </c:pt>
                <c:pt idx="64">
                  <c:v>32509</c:v>
                </c:pt>
                <c:pt idx="65">
                  <c:v>32599</c:v>
                </c:pt>
                <c:pt idx="66">
                  <c:v>32690</c:v>
                </c:pt>
                <c:pt idx="67">
                  <c:v>32782</c:v>
                </c:pt>
                <c:pt idx="68">
                  <c:v>32874</c:v>
                </c:pt>
                <c:pt idx="69">
                  <c:v>32964</c:v>
                </c:pt>
                <c:pt idx="70">
                  <c:v>33055</c:v>
                </c:pt>
                <c:pt idx="71">
                  <c:v>33147</c:v>
                </c:pt>
                <c:pt idx="72">
                  <c:v>33239</c:v>
                </c:pt>
                <c:pt idx="73">
                  <c:v>33329</c:v>
                </c:pt>
                <c:pt idx="74">
                  <c:v>33420</c:v>
                </c:pt>
                <c:pt idx="75">
                  <c:v>33512</c:v>
                </c:pt>
                <c:pt idx="76">
                  <c:v>33604</c:v>
                </c:pt>
                <c:pt idx="77">
                  <c:v>33695</c:v>
                </c:pt>
                <c:pt idx="78">
                  <c:v>33786</c:v>
                </c:pt>
                <c:pt idx="79">
                  <c:v>33878</c:v>
                </c:pt>
                <c:pt idx="80">
                  <c:v>33970</c:v>
                </c:pt>
                <c:pt idx="81">
                  <c:v>34060</c:v>
                </c:pt>
                <c:pt idx="82">
                  <c:v>34151</c:v>
                </c:pt>
                <c:pt idx="83">
                  <c:v>34243</c:v>
                </c:pt>
                <c:pt idx="84">
                  <c:v>34335</c:v>
                </c:pt>
                <c:pt idx="85">
                  <c:v>34425</c:v>
                </c:pt>
                <c:pt idx="86">
                  <c:v>34516</c:v>
                </c:pt>
                <c:pt idx="87">
                  <c:v>34608</c:v>
                </c:pt>
                <c:pt idx="88">
                  <c:v>34700</c:v>
                </c:pt>
                <c:pt idx="89">
                  <c:v>34790</c:v>
                </c:pt>
                <c:pt idx="90">
                  <c:v>34881</c:v>
                </c:pt>
                <c:pt idx="91">
                  <c:v>34973</c:v>
                </c:pt>
                <c:pt idx="92">
                  <c:v>35065</c:v>
                </c:pt>
                <c:pt idx="93">
                  <c:v>35156</c:v>
                </c:pt>
                <c:pt idx="94">
                  <c:v>35247</c:v>
                </c:pt>
                <c:pt idx="95">
                  <c:v>35339</c:v>
                </c:pt>
                <c:pt idx="96">
                  <c:v>35431</c:v>
                </c:pt>
                <c:pt idx="97">
                  <c:v>35521</c:v>
                </c:pt>
                <c:pt idx="98">
                  <c:v>35612</c:v>
                </c:pt>
                <c:pt idx="99">
                  <c:v>35704</c:v>
                </c:pt>
                <c:pt idx="100">
                  <c:v>35796</c:v>
                </c:pt>
                <c:pt idx="101">
                  <c:v>35886</c:v>
                </c:pt>
                <c:pt idx="102">
                  <c:v>35977</c:v>
                </c:pt>
                <c:pt idx="103">
                  <c:v>36069</c:v>
                </c:pt>
                <c:pt idx="104">
                  <c:v>36161</c:v>
                </c:pt>
                <c:pt idx="105">
                  <c:v>36251</c:v>
                </c:pt>
                <c:pt idx="106">
                  <c:v>36342</c:v>
                </c:pt>
                <c:pt idx="107">
                  <c:v>36434</c:v>
                </c:pt>
                <c:pt idx="108">
                  <c:v>36526</c:v>
                </c:pt>
                <c:pt idx="109">
                  <c:v>36617</c:v>
                </c:pt>
                <c:pt idx="110">
                  <c:v>36708</c:v>
                </c:pt>
                <c:pt idx="111">
                  <c:v>36800</c:v>
                </c:pt>
                <c:pt idx="112">
                  <c:v>36892</c:v>
                </c:pt>
                <c:pt idx="113">
                  <c:v>36982</c:v>
                </c:pt>
                <c:pt idx="114">
                  <c:v>37073</c:v>
                </c:pt>
                <c:pt idx="115">
                  <c:v>37165</c:v>
                </c:pt>
                <c:pt idx="116">
                  <c:v>37257</c:v>
                </c:pt>
                <c:pt idx="117">
                  <c:v>37347</c:v>
                </c:pt>
                <c:pt idx="118">
                  <c:v>37438</c:v>
                </c:pt>
                <c:pt idx="119">
                  <c:v>37530</c:v>
                </c:pt>
                <c:pt idx="120">
                  <c:v>37622</c:v>
                </c:pt>
                <c:pt idx="121">
                  <c:v>37712</c:v>
                </c:pt>
                <c:pt idx="122">
                  <c:v>37803</c:v>
                </c:pt>
                <c:pt idx="123">
                  <c:v>37895</c:v>
                </c:pt>
                <c:pt idx="124">
                  <c:v>37987</c:v>
                </c:pt>
                <c:pt idx="125">
                  <c:v>38078</c:v>
                </c:pt>
                <c:pt idx="126">
                  <c:v>38169</c:v>
                </c:pt>
                <c:pt idx="127">
                  <c:v>38261</c:v>
                </c:pt>
                <c:pt idx="128">
                  <c:v>38353</c:v>
                </c:pt>
                <c:pt idx="129">
                  <c:v>38443</c:v>
                </c:pt>
                <c:pt idx="130">
                  <c:v>38534</c:v>
                </c:pt>
                <c:pt idx="131">
                  <c:v>38626</c:v>
                </c:pt>
                <c:pt idx="132">
                  <c:v>38718</c:v>
                </c:pt>
                <c:pt idx="133">
                  <c:v>38808</c:v>
                </c:pt>
                <c:pt idx="134">
                  <c:v>38899</c:v>
                </c:pt>
                <c:pt idx="135">
                  <c:v>38991</c:v>
                </c:pt>
                <c:pt idx="136">
                  <c:v>39083</c:v>
                </c:pt>
                <c:pt idx="137">
                  <c:v>39173</c:v>
                </c:pt>
                <c:pt idx="138">
                  <c:v>39264</c:v>
                </c:pt>
                <c:pt idx="139">
                  <c:v>39356</c:v>
                </c:pt>
                <c:pt idx="140">
                  <c:v>39448</c:v>
                </c:pt>
                <c:pt idx="141">
                  <c:v>39539</c:v>
                </c:pt>
                <c:pt idx="142">
                  <c:v>39630</c:v>
                </c:pt>
                <c:pt idx="143">
                  <c:v>39722</c:v>
                </c:pt>
                <c:pt idx="144">
                  <c:v>39814</c:v>
                </c:pt>
                <c:pt idx="145">
                  <c:v>39904</c:v>
                </c:pt>
                <c:pt idx="146">
                  <c:v>39995</c:v>
                </c:pt>
                <c:pt idx="147">
                  <c:v>40087</c:v>
                </c:pt>
                <c:pt idx="148">
                  <c:v>40179</c:v>
                </c:pt>
                <c:pt idx="149">
                  <c:v>40269</c:v>
                </c:pt>
                <c:pt idx="150">
                  <c:v>40360</c:v>
                </c:pt>
                <c:pt idx="151">
                  <c:v>40452</c:v>
                </c:pt>
                <c:pt idx="152">
                  <c:v>40544</c:v>
                </c:pt>
                <c:pt idx="153">
                  <c:v>40634</c:v>
                </c:pt>
                <c:pt idx="154">
                  <c:v>40725</c:v>
                </c:pt>
                <c:pt idx="155">
                  <c:v>40817</c:v>
                </c:pt>
                <c:pt idx="156">
                  <c:v>40909</c:v>
                </c:pt>
                <c:pt idx="157">
                  <c:v>41000</c:v>
                </c:pt>
                <c:pt idx="158">
                  <c:v>41091</c:v>
                </c:pt>
                <c:pt idx="159">
                  <c:v>41183</c:v>
                </c:pt>
                <c:pt idx="160">
                  <c:v>41275</c:v>
                </c:pt>
                <c:pt idx="161">
                  <c:v>41365</c:v>
                </c:pt>
                <c:pt idx="162">
                  <c:v>41456</c:v>
                </c:pt>
                <c:pt idx="163">
                  <c:v>41548</c:v>
                </c:pt>
                <c:pt idx="164">
                  <c:v>41640</c:v>
                </c:pt>
                <c:pt idx="165">
                  <c:v>41730</c:v>
                </c:pt>
                <c:pt idx="166">
                  <c:v>41821</c:v>
                </c:pt>
                <c:pt idx="167">
                  <c:v>41913</c:v>
                </c:pt>
                <c:pt idx="168">
                  <c:v>42005</c:v>
                </c:pt>
                <c:pt idx="169">
                  <c:v>42095</c:v>
                </c:pt>
                <c:pt idx="170">
                  <c:v>42186</c:v>
                </c:pt>
                <c:pt idx="171">
                  <c:v>42278</c:v>
                </c:pt>
                <c:pt idx="172">
                  <c:v>42370</c:v>
                </c:pt>
                <c:pt idx="173">
                  <c:v>42461</c:v>
                </c:pt>
                <c:pt idx="174">
                  <c:v>42552</c:v>
                </c:pt>
                <c:pt idx="175">
                  <c:v>42644</c:v>
                </c:pt>
                <c:pt idx="176">
                  <c:v>42736</c:v>
                </c:pt>
                <c:pt idx="177">
                  <c:v>42826</c:v>
                </c:pt>
                <c:pt idx="178">
                  <c:v>42917</c:v>
                </c:pt>
                <c:pt idx="179">
                  <c:v>43009</c:v>
                </c:pt>
                <c:pt idx="180">
                  <c:v>43101</c:v>
                </c:pt>
                <c:pt idx="181">
                  <c:v>43191</c:v>
                </c:pt>
                <c:pt idx="182">
                  <c:v>43282</c:v>
                </c:pt>
                <c:pt idx="183">
                  <c:v>43374</c:v>
                </c:pt>
                <c:pt idx="184">
                  <c:v>43466</c:v>
                </c:pt>
                <c:pt idx="185">
                  <c:v>43556</c:v>
                </c:pt>
                <c:pt idx="186">
                  <c:v>43647</c:v>
                </c:pt>
                <c:pt idx="187">
                  <c:v>43739</c:v>
                </c:pt>
                <c:pt idx="188">
                  <c:v>43831</c:v>
                </c:pt>
                <c:pt idx="189">
                  <c:v>43922</c:v>
                </c:pt>
                <c:pt idx="190">
                  <c:v>44013</c:v>
                </c:pt>
                <c:pt idx="191">
                  <c:v>44105</c:v>
                </c:pt>
                <c:pt idx="192">
                  <c:v>44197</c:v>
                </c:pt>
                <c:pt idx="193">
                  <c:v>44287</c:v>
                </c:pt>
                <c:pt idx="194">
                  <c:v>44378</c:v>
                </c:pt>
                <c:pt idx="195">
                  <c:v>44470</c:v>
                </c:pt>
                <c:pt idx="196">
                  <c:v>44562</c:v>
                </c:pt>
                <c:pt idx="197">
                  <c:v>44652</c:v>
                </c:pt>
                <c:pt idx="198">
                  <c:v>44743</c:v>
                </c:pt>
                <c:pt idx="199">
                  <c:v>44835</c:v>
                </c:pt>
                <c:pt idx="200">
                  <c:v>44927</c:v>
                </c:pt>
                <c:pt idx="201">
                  <c:v>45017</c:v>
                </c:pt>
                <c:pt idx="202">
                  <c:v>45108</c:v>
                </c:pt>
              </c:numCache>
            </c:numRef>
          </c:cat>
          <c:val>
            <c:numRef>
              <c:f>'1710000901-noSymbol-1'!$E$2:$E$290</c:f>
              <c:numCache>
                <c:formatCode>#,##0</c:formatCode>
                <c:ptCount val="203"/>
                <c:pt idx="0">
                  <c:v>652497</c:v>
                </c:pt>
                <c:pt idx="1">
                  <c:v>655725</c:v>
                </c:pt>
                <c:pt idx="2">
                  <c:v>656720</c:v>
                </c:pt>
                <c:pt idx="3">
                  <c:v>658693</c:v>
                </c:pt>
                <c:pt idx="4">
                  <c:v>661016</c:v>
                </c:pt>
                <c:pt idx="5">
                  <c:v>662560</c:v>
                </c:pt>
                <c:pt idx="6">
                  <c:v>664744</c:v>
                </c:pt>
                <c:pt idx="7">
                  <c:v>669506</c:v>
                </c:pt>
                <c:pt idx="8">
                  <c:v>671135</c:v>
                </c:pt>
                <c:pt idx="9">
                  <c:v>673918</c:v>
                </c:pt>
                <c:pt idx="10">
                  <c:v>677008</c:v>
                </c:pt>
                <c:pt idx="11">
                  <c:v>682086</c:v>
                </c:pt>
                <c:pt idx="12">
                  <c:v>685155</c:v>
                </c:pt>
                <c:pt idx="13">
                  <c:v>687521</c:v>
                </c:pt>
                <c:pt idx="14">
                  <c:v>689494</c:v>
                </c:pt>
                <c:pt idx="15">
                  <c:v>690936</c:v>
                </c:pt>
                <c:pt idx="16">
                  <c:v>691810</c:v>
                </c:pt>
                <c:pt idx="17">
                  <c:v>693580</c:v>
                </c:pt>
                <c:pt idx="18">
                  <c:v>695843</c:v>
                </c:pt>
                <c:pt idx="19">
                  <c:v>696378</c:v>
                </c:pt>
                <c:pt idx="20">
                  <c:v>696872</c:v>
                </c:pt>
                <c:pt idx="21">
                  <c:v>697851</c:v>
                </c:pt>
                <c:pt idx="22">
                  <c:v>699514</c:v>
                </c:pt>
                <c:pt idx="23">
                  <c:v>699937</c:v>
                </c:pt>
                <c:pt idx="24">
                  <c:v>700237</c:v>
                </c:pt>
                <c:pt idx="25">
                  <c:v>701261</c:v>
                </c:pt>
                <c:pt idx="26">
                  <c:v>703158</c:v>
                </c:pt>
                <c:pt idx="27">
                  <c:v>703038</c:v>
                </c:pt>
                <c:pt idx="28">
                  <c:v>703538</c:v>
                </c:pt>
                <c:pt idx="29">
                  <c:v>704475</c:v>
                </c:pt>
                <c:pt idx="30">
                  <c:v>706219</c:v>
                </c:pt>
                <c:pt idx="31">
                  <c:v>705237</c:v>
                </c:pt>
                <c:pt idx="32">
                  <c:v>704763</c:v>
                </c:pt>
                <c:pt idx="33">
                  <c:v>705241</c:v>
                </c:pt>
                <c:pt idx="34">
                  <c:v>706438</c:v>
                </c:pt>
                <c:pt idx="35">
                  <c:v>706008</c:v>
                </c:pt>
                <c:pt idx="36">
                  <c:v>705608</c:v>
                </c:pt>
                <c:pt idx="37">
                  <c:v>706179</c:v>
                </c:pt>
                <c:pt idx="38">
                  <c:v>707457</c:v>
                </c:pt>
                <c:pt idx="39">
                  <c:v>709894</c:v>
                </c:pt>
                <c:pt idx="40">
                  <c:v>711021</c:v>
                </c:pt>
                <c:pt idx="41">
                  <c:v>712338</c:v>
                </c:pt>
                <c:pt idx="42">
                  <c:v>714842</c:v>
                </c:pt>
                <c:pt idx="43">
                  <c:v>716531</c:v>
                </c:pt>
                <c:pt idx="44">
                  <c:v>717434</c:v>
                </c:pt>
                <c:pt idx="45">
                  <c:v>718627</c:v>
                </c:pt>
                <c:pt idx="46">
                  <c:v>720488</c:v>
                </c:pt>
                <c:pt idx="47">
                  <c:v>721509</c:v>
                </c:pt>
                <c:pt idx="48">
                  <c:v>721932</c:v>
                </c:pt>
                <c:pt idx="49">
                  <c:v>722406</c:v>
                </c:pt>
                <c:pt idx="50">
                  <c:v>723287</c:v>
                </c:pt>
                <c:pt idx="51">
                  <c:v>723955</c:v>
                </c:pt>
                <c:pt idx="52">
                  <c:v>724277</c:v>
                </c:pt>
                <c:pt idx="53">
                  <c:v>724432</c:v>
                </c:pt>
                <c:pt idx="54">
                  <c:v>725019</c:v>
                </c:pt>
                <c:pt idx="55">
                  <c:v>725304</c:v>
                </c:pt>
                <c:pt idx="56">
                  <c:v>725368</c:v>
                </c:pt>
                <c:pt idx="57">
                  <c:v>726566</c:v>
                </c:pt>
                <c:pt idx="58">
                  <c:v>727768</c:v>
                </c:pt>
                <c:pt idx="59">
                  <c:v>728100</c:v>
                </c:pt>
                <c:pt idx="60">
                  <c:v>728401</c:v>
                </c:pt>
                <c:pt idx="61">
                  <c:v>729079</c:v>
                </c:pt>
                <c:pt idx="62">
                  <c:v>730349</c:v>
                </c:pt>
                <c:pt idx="63">
                  <c:v>731671</c:v>
                </c:pt>
                <c:pt idx="64">
                  <c:v>732462</c:v>
                </c:pt>
                <c:pt idx="65">
                  <c:v>733872</c:v>
                </c:pt>
                <c:pt idx="66">
                  <c:v>735129</c:v>
                </c:pt>
                <c:pt idx="67">
                  <c:v>736352</c:v>
                </c:pt>
                <c:pt idx="68">
                  <c:v>737307</c:v>
                </c:pt>
                <c:pt idx="69">
                  <c:v>738744</c:v>
                </c:pt>
                <c:pt idx="70">
                  <c:v>740156</c:v>
                </c:pt>
                <c:pt idx="71">
                  <c:v>741981</c:v>
                </c:pt>
                <c:pt idx="72">
                  <c:v>743210</c:v>
                </c:pt>
                <c:pt idx="73">
                  <c:v>744203</c:v>
                </c:pt>
                <c:pt idx="74">
                  <c:v>745567</c:v>
                </c:pt>
                <c:pt idx="75">
                  <c:v>745886</c:v>
                </c:pt>
                <c:pt idx="76">
                  <c:v>746571</c:v>
                </c:pt>
                <c:pt idx="77">
                  <c:v>747232</c:v>
                </c:pt>
                <c:pt idx="78">
                  <c:v>748121</c:v>
                </c:pt>
                <c:pt idx="79">
                  <c:v>747746</c:v>
                </c:pt>
                <c:pt idx="80">
                  <c:v>747892</c:v>
                </c:pt>
                <c:pt idx="81">
                  <c:v>748320</c:v>
                </c:pt>
                <c:pt idx="82">
                  <c:v>748812</c:v>
                </c:pt>
                <c:pt idx="83">
                  <c:v>749454</c:v>
                </c:pt>
                <c:pt idx="84">
                  <c:v>749531</c:v>
                </c:pt>
                <c:pt idx="85">
                  <c:v>749473</c:v>
                </c:pt>
                <c:pt idx="86">
                  <c:v>750185</c:v>
                </c:pt>
                <c:pt idx="87">
                  <c:v>750670</c:v>
                </c:pt>
                <c:pt idx="88">
                  <c:v>750819</c:v>
                </c:pt>
                <c:pt idx="89">
                  <c:v>750692</c:v>
                </c:pt>
                <c:pt idx="90">
                  <c:v>750943</c:v>
                </c:pt>
                <c:pt idx="91">
                  <c:v>751174</c:v>
                </c:pt>
                <c:pt idx="92">
                  <c:v>751581</c:v>
                </c:pt>
                <c:pt idx="93">
                  <c:v>751872</c:v>
                </c:pt>
                <c:pt idx="94">
                  <c:v>752268</c:v>
                </c:pt>
                <c:pt idx="95">
                  <c:v>752526</c:v>
                </c:pt>
                <c:pt idx="96">
                  <c:v>752334</c:v>
                </c:pt>
                <c:pt idx="97">
                  <c:v>752447</c:v>
                </c:pt>
                <c:pt idx="98">
                  <c:v>752511</c:v>
                </c:pt>
                <c:pt idx="99">
                  <c:v>752248</c:v>
                </c:pt>
                <c:pt idx="100">
                  <c:v>751969</c:v>
                </c:pt>
                <c:pt idx="101">
                  <c:v>751080</c:v>
                </c:pt>
                <c:pt idx="102">
                  <c:v>750530</c:v>
                </c:pt>
                <c:pt idx="103">
                  <c:v>750708</c:v>
                </c:pt>
                <c:pt idx="104">
                  <c:v>750127</c:v>
                </c:pt>
                <c:pt idx="105">
                  <c:v>750075</c:v>
                </c:pt>
                <c:pt idx="106">
                  <c:v>750601</c:v>
                </c:pt>
                <c:pt idx="107">
                  <c:v>750643</c:v>
                </c:pt>
                <c:pt idx="108">
                  <c:v>750786</c:v>
                </c:pt>
                <c:pt idx="109">
                  <c:v>750543</c:v>
                </c:pt>
                <c:pt idx="110">
                  <c:v>750517</c:v>
                </c:pt>
                <c:pt idx="111">
                  <c:v>750252</c:v>
                </c:pt>
                <c:pt idx="112">
                  <c:v>749715</c:v>
                </c:pt>
                <c:pt idx="113">
                  <c:v>749789</c:v>
                </c:pt>
                <c:pt idx="114">
                  <c:v>749823</c:v>
                </c:pt>
                <c:pt idx="115">
                  <c:v>749298</c:v>
                </c:pt>
                <c:pt idx="116">
                  <c:v>748639</c:v>
                </c:pt>
                <c:pt idx="117">
                  <c:v>748778</c:v>
                </c:pt>
                <c:pt idx="118">
                  <c:v>749375</c:v>
                </c:pt>
                <c:pt idx="119">
                  <c:v>749416</c:v>
                </c:pt>
                <c:pt idx="120">
                  <c:v>749243</c:v>
                </c:pt>
                <c:pt idx="121">
                  <c:v>749269</c:v>
                </c:pt>
                <c:pt idx="122">
                  <c:v>749444</c:v>
                </c:pt>
                <c:pt idx="123">
                  <c:v>749467</c:v>
                </c:pt>
                <c:pt idx="124">
                  <c:v>749192</c:v>
                </c:pt>
                <c:pt idx="125">
                  <c:v>749340</c:v>
                </c:pt>
                <c:pt idx="126">
                  <c:v>749424</c:v>
                </c:pt>
                <c:pt idx="127">
                  <c:v>749249</c:v>
                </c:pt>
                <c:pt idx="128">
                  <c:v>749005</c:v>
                </c:pt>
                <c:pt idx="129">
                  <c:v>748696</c:v>
                </c:pt>
                <c:pt idx="130">
                  <c:v>748061</c:v>
                </c:pt>
                <c:pt idx="131">
                  <c:v>747674</c:v>
                </c:pt>
                <c:pt idx="132">
                  <c:v>746985</c:v>
                </c:pt>
                <c:pt idx="133">
                  <c:v>746337</c:v>
                </c:pt>
                <c:pt idx="134">
                  <c:v>745621</c:v>
                </c:pt>
                <c:pt idx="135">
                  <c:v>744973</c:v>
                </c:pt>
                <c:pt idx="136">
                  <c:v>744849</c:v>
                </c:pt>
                <c:pt idx="137">
                  <c:v>744934</c:v>
                </c:pt>
                <c:pt idx="138">
                  <c:v>745430</c:v>
                </c:pt>
                <c:pt idx="139">
                  <c:v>746136</c:v>
                </c:pt>
                <c:pt idx="140">
                  <c:v>746284</c:v>
                </c:pt>
                <c:pt idx="141">
                  <c:v>746529</c:v>
                </c:pt>
                <c:pt idx="142">
                  <c:v>746875</c:v>
                </c:pt>
                <c:pt idx="143">
                  <c:v>747767</c:v>
                </c:pt>
                <c:pt idx="144">
                  <c:v>748375</c:v>
                </c:pt>
                <c:pt idx="145">
                  <c:v>749165</c:v>
                </c:pt>
                <c:pt idx="146">
                  <c:v>749956</c:v>
                </c:pt>
                <c:pt idx="147">
                  <c:v>751066</c:v>
                </c:pt>
                <c:pt idx="148">
                  <c:v>751282</c:v>
                </c:pt>
                <c:pt idx="149">
                  <c:v>752020</c:v>
                </c:pt>
                <c:pt idx="150">
                  <c:v>753034</c:v>
                </c:pt>
                <c:pt idx="151">
                  <c:v>754287</c:v>
                </c:pt>
                <c:pt idx="152">
                  <c:v>754795</c:v>
                </c:pt>
                <c:pt idx="153">
                  <c:v>754843</c:v>
                </c:pt>
                <c:pt idx="154">
                  <c:v>755590</c:v>
                </c:pt>
                <c:pt idx="155">
                  <c:v>756187</c:v>
                </c:pt>
                <c:pt idx="156">
                  <c:v>757039</c:v>
                </c:pt>
                <c:pt idx="157">
                  <c:v>757024</c:v>
                </c:pt>
                <c:pt idx="158">
                  <c:v>758121</c:v>
                </c:pt>
                <c:pt idx="159">
                  <c:v>758408</c:v>
                </c:pt>
                <c:pt idx="160">
                  <c:v>758026</c:v>
                </c:pt>
                <c:pt idx="161">
                  <c:v>757854</c:v>
                </c:pt>
                <c:pt idx="162">
                  <c:v>758261</c:v>
                </c:pt>
                <c:pt idx="163">
                  <c:v>758379</c:v>
                </c:pt>
                <c:pt idx="164">
                  <c:v>758713</c:v>
                </c:pt>
                <c:pt idx="165">
                  <c:v>758570</c:v>
                </c:pt>
                <c:pt idx="166">
                  <c:v>758657</c:v>
                </c:pt>
                <c:pt idx="167">
                  <c:v>759192</c:v>
                </c:pt>
                <c:pt idx="168">
                  <c:v>759270</c:v>
                </c:pt>
                <c:pt idx="169">
                  <c:v>758579</c:v>
                </c:pt>
                <c:pt idx="170">
                  <c:v>759226</c:v>
                </c:pt>
                <c:pt idx="171">
                  <c:v>759971</c:v>
                </c:pt>
                <c:pt idx="172">
                  <c:v>760679</c:v>
                </c:pt>
                <c:pt idx="173">
                  <c:v>762317</c:v>
                </c:pt>
                <c:pt idx="174">
                  <c:v>763322</c:v>
                </c:pt>
                <c:pt idx="175">
                  <c:v>764820</c:v>
                </c:pt>
                <c:pt idx="176">
                  <c:v>764612</c:v>
                </c:pt>
                <c:pt idx="177">
                  <c:v>764859</c:v>
                </c:pt>
                <c:pt idx="178">
                  <c:v>766697</c:v>
                </c:pt>
                <c:pt idx="179">
                  <c:v>768029</c:v>
                </c:pt>
                <c:pt idx="180">
                  <c:v>768146</c:v>
                </c:pt>
                <c:pt idx="181">
                  <c:v>768707</c:v>
                </c:pt>
                <c:pt idx="182">
                  <c:v>770497</c:v>
                </c:pt>
                <c:pt idx="183">
                  <c:v>772793</c:v>
                </c:pt>
                <c:pt idx="184">
                  <c:v>773059</c:v>
                </c:pt>
                <c:pt idx="185">
                  <c:v>774277</c:v>
                </c:pt>
                <c:pt idx="186">
                  <c:v>777387</c:v>
                </c:pt>
                <c:pt idx="187">
                  <c:v>780907</c:v>
                </c:pt>
                <c:pt idx="188">
                  <c:v>781054</c:v>
                </c:pt>
                <c:pt idx="189">
                  <c:v>782512</c:v>
                </c:pt>
                <c:pt idx="190">
                  <c:v>783432</c:v>
                </c:pt>
                <c:pt idx="191">
                  <c:v>783814</c:v>
                </c:pt>
                <c:pt idx="192">
                  <c:v>784950</c:v>
                </c:pt>
                <c:pt idx="193">
                  <c:v>787002</c:v>
                </c:pt>
                <c:pt idx="194">
                  <c:v>790802</c:v>
                </c:pt>
                <c:pt idx="195">
                  <c:v>795755</c:v>
                </c:pt>
                <c:pt idx="196">
                  <c:v>798656</c:v>
                </c:pt>
                <c:pt idx="197">
                  <c:v>801778</c:v>
                </c:pt>
                <c:pt idx="198">
                  <c:v>809568</c:v>
                </c:pt>
                <c:pt idx="199">
                  <c:v>817766</c:v>
                </c:pt>
                <c:pt idx="200">
                  <c:v>820943</c:v>
                </c:pt>
                <c:pt idx="201">
                  <c:v>826622</c:v>
                </c:pt>
                <c:pt idx="202">
                  <c:v>834691</c:v>
                </c:pt>
              </c:numCache>
            </c:numRef>
          </c:val>
          <c:smooth val="0"/>
          <c:extLst>
            <c:ext xmlns:c16="http://schemas.microsoft.com/office/drawing/2014/chart" uri="{C3380CC4-5D6E-409C-BE32-E72D297353CC}">
              <c16:uniqueId val="{00000000-1EE7-4F8D-B6AA-9D4378F7F386}"/>
            </c:ext>
          </c:extLst>
        </c:ser>
        <c:dLbls>
          <c:showLegendKey val="0"/>
          <c:showVal val="0"/>
          <c:showCatName val="0"/>
          <c:showSerName val="0"/>
          <c:showPercent val="0"/>
          <c:showBubbleSize val="0"/>
        </c:dLbls>
        <c:smooth val="0"/>
        <c:axId val="656298808"/>
        <c:axId val="656296512"/>
      </c:lineChart>
      <c:dateAx>
        <c:axId val="656298808"/>
        <c:scaling>
          <c:orientation val="minMax"/>
        </c:scaling>
        <c:delete val="0"/>
        <c:axPos val="b"/>
        <c:numFmt formatCode="yyyy" sourceLinked="0"/>
        <c:majorTickMark val="none"/>
        <c:minorTickMark val="none"/>
        <c:tickLblPos val="low"/>
        <c:spPr>
          <a:noFill/>
          <a:ln w="12700" cap="flat" cmpd="sng" algn="ctr">
            <a:solidFill>
              <a:schemeClr val="bg1">
                <a:lumMod val="50000"/>
              </a:schemeClr>
            </a:solidFill>
            <a:round/>
          </a:ln>
          <a:effectLst/>
        </c:spPr>
        <c:txPr>
          <a:bodyPr rot="-27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56296512"/>
        <c:crosses val="autoZero"/>
        <c:auto val="1"/>
        <c:lblOffset val="100"/>
        <c:baseTimeUnit val="months"/>
        <c:majorUnit val="60"/>
        <c:majorTimeUnit val="months"/>
      </c:dateAx>
      <c:valAx>
        <c:axId val="656296512"/>
        <c:scaling>
          <c:orientation val="minMax"/>
          <c:max val="850000"/>
          <c:min val="55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56298808"/>
        <c:crosses val="autoZero"/>
        <c:crossBetween val="between"/>
        <c:majorUnit val="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solidFill>
            <a:sysClr val="windowText" lastClr="000000"/>
          </a:solidFill>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919783464566927E-2"/>
          <c:y val="4.3483158355205588E-2"/>
          <c:w val="0.93477559055118109"/>
          <c:h val="0.97825853018372699"/>
        </c:manualLayout>
      </c:layout>
      <c:doughnutChart>
        <c:varyColors val="1"/>
        <c:ser>
          <c:idx val="0"/>
          <c:order val="0"/>
          <c:spPr>
            <a:solidFill>
              <a:schemeClr val="tx2"/>
            </a:solidFill>
            <a:ln>
              <a:solidFill>
                <a:schemeClr val="bg1"/>
              </a:solidFill>
            </a:ln>
          </c:spPr>
          <c:dPt>
            <c:idx val="0"/>
            <c:bubble3D val="0"/>
            <c:spPr>
              <a:solidFill>
                <a:schemeClr val="accent1"/>
              </a:solidFill>
              <a:ln w="19050">
                <a:solidFill>
                  <a:schemeClr val="bg1"/>
                </a:solidFill>
              </a:ln>
            </c:spPr>
            <c:extLst>
              <c:ext xmlns:c16="http://schemas.microsoft.com/office/drawing/2014/chart" uri="{C3380CC4-5D6E-409C-BE32-E72D297353CC}">
                <c16:uniqueId val="{00000001-8D58-4781-ACB8-565AFABA5A84}"/>
              </c:ext>
            </c:extLst>
          </c:dPt>
          <c:dPt>
            <c:idx val="1"/>
            <c:bubble3D val="0"/>
            <c:spPr>
              <a:solidFill>
                <a:schemeClr val="tx2"/>
              </a:solidFill>
              <a:ln w="19050">
                <a:solidFill>
                  <a:schemeClr val="bg1"/>
                </a:solidFill>
              </a:ln>
            </c:spPr>
            <c:extLst>
              <c:ext xmlns:c16="http://schemas.microsoft.com/office/drawing/2014/chart" uri="{C3380CC4-5D6E-409C-BE32-E72D297353CC}">
                <c16:uniqueId val="{00000003-8D58-4781-ACB8-565AFABA5A84}"/>
              </c:ext>
            </c:extLst>
          </c:dPt>
          <c:val>
            <c:numRef>
              <c:f>Sheet1!$D$6:$D$7</c:f>
              <c:numCache>
                <c:formatCode>General</c:formatCode>
                <c:ptCount val="2"/>
                <c:pt idx="0">
                  <c:v>66000</c:v>
                </c:pt>
                <c:pt idx="1">
                  <c:v>54000</c:v>
                </c:pt>
              </c:numCache>
            </c:numRef>
          </c:val>
          <c:extLst>
            <c:ext xmlns:c16="http://schemas.microsoft.com/office/drawing/2014/chart" uri="{C3380CC4-5D6E-409C-BE32-E72D297353CC}">
              <c16:uniqueId val="{00000004-8D58-4781-ACB8-565AFABA5A84}"/>
            </c:ext>
          </c:extLst>
        </c:ser>
        <c:dLbls>
          <c:showLegendKey val="0"/>
          <c:showVal val="0"/>
          <c:showCatName val="0"/>
          <c:showSerName val="0"/>
          <c:showPercent val="0"/>
          <c:showBubbleSize val="0"/>
          <c:showLeaderLines val="1"/>
        </c:dLbls>
        <c:firstSliceAng val="0"/>
        <c:holeSize val="68"/>
      </c:doughnutChart>
    </c:plotArea>
    <c:plotVisOnly val="1"/>
    <c:dispBlanksAs val="gap"/>
    <c:showDLblsOverMax val="0"/>
  </c:chart>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283712452610097"/>
          <c:y val="1.4877869995980232E-2"/>
          <c:w val="0.51175080198308542"/>
          <c:h val="0.72181628779453422"/>
        </c:manualLayout>
      </c:layout>
      <c:barChart>
        <c:barDir val="bar"/>
        <c:grouping val="stacked"/>
        <c:varyColors val="0"/>
        <c:ser>
          <c:idx val="1"/>
          <c:order val="0"/>
          <c:tx>
            <c:strRef>
              <c:f>'F-Openings'!$C$3</c:f>
              <c:strCache>
                <c:ptCount val="1"/>
                <c:pt idx="0">
                  <c:v>New Jobs (Expansion)</c:v>
                </c:pt>
              </c:strCache>
            </c:strRef>
          </c:tx>
          <c:spPr>
            <a:solidFill>
              <a:schemeClr val="accent2">
                <a:lumMod val="50000"/>
              </a:schemeClr>
            </a:solidFill>
            <a:ln>
              <a:solidFill>
                <a:schemeClr val="bg1"/>
              </a:solidFill>
            </a:ln>
          </c:spPr>
          <c:invertIfNegative val="0"/>
          <c:cat>
            <c:strRef>
              <c:f>'F-Openings'!$B$4:$B$18</c:f>
              <c:strCache>
                <c:ptCount val="15"/>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Other Services</c:v>
                </c:pt>
                <c:pt idx="9">
                  <c:v>Accommodation and Food Services</c:v>
                </c:pt>
                <c:pt idx="10">
                  <c:v>Transportation and Warehousing</c:v>
                </c:pt>
                <c:pt idx="11">
                  <c:v>Natural Resources</c:v>
                </c:pt>
                <c:pt idx="12">
                  <c:v> Information, Culture and Recreation</c:v>
                </c:pt>
                <c:pt idx="13">
                  <c:v>Business, Building and Other Support Services</c:v>
                </c:pt>
                <c:pt idx="14">
                  <c:v>Utilities</c:v>
                </c:pt>
              </c:strCache>
            </c:strRef>
          </c:cat>
          <c:val>
            <c:numRef>
              <c:f>'F-Openings'!$C$4:$C$18</c:f>
              <c:numCache>
                <c:formatCode>#,##0</c:formatCode>
                <c:ptCount val="15"/>
                <c:pt idx="0">
                  <c:v>11883</c:v>
                </c:pt>
                <c:pt idx="1">
                  <c:v>4428</c:v>
                </c:pt>
                <c:pt idx="2">
                  <c:v>6066</c:v>
                </c:pt>
                <c:pt idx="3">
                  <c:v>1757</c:v>
                </c:pt>
                <c:pt idx="4">
                  <c:v>1212</c:v>
                </c:pt>
                <c:pt idx="5">
                  <c:v>3679</c:v>
                </c:pt>
                <c:pt idx="6">
                  <c:v>2942</c:v>
                </c:pt>
                <c:pt idx="7">
                  <c:v>14</c:v>
                </c:pt>
                <c:pt idx="8">
                  <c:v>2650</c:v>
                </c:pt>
                <c:pt idx="9">
                  <c:v>2099</c:v>
                </c:pt>
                <c:pt idx="10">
                  <c:v>-436</c:v>
                </c:pt>
                <c:pt idx="11">
                  <c:v>-996</c:v>
                </c:pt>
                <c:pt idx="12">
                  <c:v>647</c:v>
                </c:pt>
                <c:pt idx="13">
                  <c:v>-539</c:v>
                </c:pt>
                <c:pt idx="14">
                  <c:v>-213</c:v>
                </c:pt>
              </c:numCache>
            </c:numRef>
          </c:val>
          <c:extLst>
            <c:ext xmlns:c16="http://schemas.microsoft.com/office/drawing/2014/chart" uri="{C3380CC4-5D6E-409C-BE32-E72D297353CC}">
              <c16:uniqueId val="{00000000-7C02-445B-B709-491473CD654D}"/>
            </c:ext>
          </c:extLst>
        </c:ser>
        <c:ser>
          <c:idx val="0"/>
          <c:order val="1"/>
          <c:tx>
            <c:strRef>
              <c:f>'F-Openings'!$D$3</c:f>
              <c:strCache>
                <c:ptCount val="1"/>
                <c:pt idx="0">
                  <c:v>Retirements</c:v>
                </c:pt>
              </c:strCache>
            </c:strRef>
          </c:tx>
          <c:spPr>
            <a:solidFill>
              <a:schemeClr val="accent2"/>
            </a:solidFill>
            <a:ln>
              <a:solidFill>
                <a:schemeClr val="bg1"/>
              </a:solidFill>
            </a:ln>
          </c:spPr>
          <c:invertIfNegative val="0"/>
          <c:cat>
            <c:strRef>
              <c:f>'F-Openings'!$B$4:$B$18</c:f>
              <c:strCache>
                <c:ptCount val="15"/>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Other Services</c:v>
                </c:pt>
                <c:pt idx="9">
                  <c:v>Accommodation and Food Services</c:v>
                </c:pt>
                <c:pt idx="10">
                  <c:v>Transportation and Warehousing</c:v>
                </c:pt>
                <c:pt idx="11">
                  <c:v>Natural Resources</c:v>
                </c:pt>
                <c:pt idx="12">
                  <c:v> Information, Culture and Recreation</c:v>
                </c:pt>
                <c:pt idx="13">
                  <c:v>Business, Building and Other Support Services</c:v>
                </c:pt>
                <c:pt idx="14">
                  <c:v>Utilities</c:v>
                </c:pt>
              </c:strCache>
            </c:strRef>
          </c:cat>
          <c:val>
            <c:numRef>
              <c:f>'F-Openings'!$D$4:$D$18</c:f>
              <c:numCache>
                <c:formatCode>#,##0</c:formatCode>
                <c:ptCount val="15"/>
                <c:pt idx="0">
                  <c:v>14622</c:v>
                </c:pt>
                <c:pt idx="1">
                  <c:v>13738</c:v>
                </c:pt>
                <c:pt idx="2">
                  <c:v>9107</c:v>
                </c:pt>
                <c:pt idx="3">
                  <c:v>8421</c:v>
                </c:pt>
                <c:pt idx="4">
                  <c:v>8068</c:v>
                </c:pt>
                <c:pt idx="5">
                  <c:v>5201</c:v>
                </c:pt>
                <c:pt idx="6">
                  <c:v>5690</c:v>
                </c:pt>
                <c:pt idx="7">
                  <c:v>8257</c:v>
                </c:pt>
                <c:pt idx="8">
                  <c:v>4432</c:v>
                </c:pt>
                <c:pt idx="9">
                  <c:v>3759</c:v>
                </c:pt>
                <c:pt idx="10">
                  <c:v>5627</c:v>
                </c:pt>
                <c:pt idx="11">
                  <c:v>4296</c:v>
                </c:pt>
                <c:pt idx="12">
                  <c:v>2491</c:v>
                </c:pt>
                <c:pt idx="13">
                  <c:v>3262</c:v>
                </c:pt>
                <c:pt idx="14">
                  <c:v>1141</c:v>
                </c:pt>
              </c:numCache>
            </c:numRef>
          </c:val>
          <c:extLst>
            <c:ext xmlns:c16="http://schemas.microsoft.com/office/drawing/2014/chart" uri="{C3380CC4-5D6E-409C-BE32-E72D297353CC}">
              <c16:uniqueId val="{00000001-7C02-445B-B709-491473CD654D}"/>
            </c:ext>
          </c:extLst>
        </c:ser>
        <c:dLbls>
          <c:showLegendKey val="0"/>
          <c:showVal val="0"/>
          <c:showCatName val="0"/>
          <c:showSerName val="0"/>
          <c:showPercent val="0"/>
          <c:showBubbleSize val="0"/>
        </c:dLbls>
        <c:gapWidth val="45"/>
        <c:overlap val="100"/>
        <c:axId val="97108736"/>
        <c:axId val="97110656"/>
      </c:barChart>
      <c:scatterChart>
        <c:scatterStyle val="lineMarker"/>
        <c:varyColors val="0"/>
        <c:ser>
          <c:idx val="2"/>
          <c:order val="2"/>
          <c:tx>
            <c:strRef>
              <c:f>'F-Openings'!$E$3</c:f>
              <c:strCache>
                <c:ptCount val="1"/>
                <c:pt idx="0">
                  <c:v>Total</c:v>
                </c:pt>
              </c:strCache>
            </c:strRef>
          </c:tx>
          <c:spPr>
            <a:ln w="28575">
              <a:noFill/>
            </a:ln>
          </c:spPr>
          <c:marker>
            <c:symbol val="circle"/>
            <c:size val="10"/>
            <c:spPr>
              <a:solidFill>
                <a:schemeClr val="bg1"/>
              </a:solidFill>
              <a:ln w="31750">
                <a:solidFill>
                  <a:schemeClr val="tx2"/>
                </a:solidFill>
              </a:ln>
            </c:spPr>
          </c:marker>
          <c:xVal>
            <c:numRef>
              <c:f>'F-Openings'!$E$4:$E$18</c:f>
              <c:numCache>
                <c:formatCode>#,##0</c:formatCode>
                <c:ptCount val="15"/>
                <c:pt idx="0">
                  <c:v>26502</c:v>
                </c:pt>
                <c:pt idx="1">
                  <c:v>18170</c:v>
                </c:pt>
                <c:pt idx="2">
                  <c:v>15171</c:v>
                </c:pt>
                <c:pt idx="3">
                  <c:v>10172</c:v>
                </c:pt>
                <c:pt idx="4">
                  <c:v>9287</c:v>
                </c:pt>
                <c:pt idx="5">
                  <c:v>8882</c:v>
                </c:pt>
                <c:pt idx="6">
                  <c:v>8632</c:v>
                </c:pt>
                <c:pt idx="7">
                  <c:v>8276</c:v>
                </c:pt>
                <c:pt idx="8">
                  <c:v>7081</c:v>
                </c:pt>
                <c:pt idx="9">
                  <c:v>5859</c:v>
                </c:pt>
                <c:pt idx="10">
                  <c:v>5185</c:v>
                </c:pt>
                <c:pt idx="11">
                  <c:v>3291</c:v>
                </c:pt>
                <c:pt idx="12">
                  <c:v>3121</c:v>
                </c:pt>
                <c:pt idx="13">
                  <c:v>2725</c:v>
                </c:pt>
                <c:pt idx="14">
                  <c:v>934</c:v>
                </c:pt>
              </c:numCache>
            </c:numRef>
          </c:xVal>
          <c:yVal>
            <c:numRef>
              <c:f>'F-Openings'!$F$4:$F$18</c:f>
              <c:numCache>
                <c:formatCode>#,##0.0</c:formatCode>
                <c:ptCount val="15"/>
                <c:pt idx="0">
                  <c:v>14.5</c:v>
                </c:pt>
                <c:pt idx="1">
                  <c:v>13.5</c:v>
                </c:pt>
                <c:pt idx="2">
                  <c:v>12.5</c:v>
                </c:pt>
                <c:pt idx="3">
                  <c:v>11.5</c:v>
                </c:pt>
                <c:pt idx="4">
                  <c:v>10.5</c:v>
                </c:pt>
                <c:pt idx="5">
                  <c:v>9.5</c:v>
                </c:pt>
                <c:pt idx="6">
                  <c:v>8.5</c:v>
                </c:pt>
                <c:pt idx="7">
                  <c:v>7.5</c:v>
                </c:pt>
                <c:pt idx="8">
                  <c:v>6.5</c:v>
                </c:pt>
                <c:pt idx="9">
                  <c:v>5.5</c:v>
                </c:pt>
                <c:pt idx="10">
                  <c:v>4.5</c:v>
                </c:pt>
                <c:pt idx="11">
                  <c:v>3.5</c:v>
                </c:pt>
                <c:pt idx="12">
                  <c:v>2.5</c:v>
                </c:pt>
                <c:pt idx="13">
                  <c:v>1.5</c:v>
                </c:pt>
                <c:pt idx="14">
                  <c:v>0.5</c:v>
                </c:pt>
              </c:numCache>
            </c:numRef>
          </c:yVal>
          <c:smooth val="0"/>
          <c:extLst>
            <c:ext xmlns:c16="http://schemas.microsoft.com/office/drawing/2014/chart" uri="{C3380CC4-5D6E-409C-BE32-E72D297353CC}">
              <c16:uniqueId val="{00000002-7C02-445B-B709-491473CD654D}"/>
            </c:ext>
          </c:extLst>
        </c:ser>
        <c:dLbls>
          <c:showLegendKey val="0"/>
          <c:showVal val="0"/>
          <c:showCatName val="0"/>
          <c:showSerName val="0"/>
          <c:showPercent val="0"/>
          <c:showBubbleSize val="0"/>
        </c:dLbls>
        <c:axId val="97122176"/>
        <c:axId val="97120640"/>
      </c:scatterChart>
      <c:catAx>
        <c:axId val="97108736"/>
        <c:scaling>
          <c:orientation val="maxMin"/>
        </c:scaling>
        <c:delete val="0"/>
        <c:axPos val="l"/>
        <c:numFmt formatCode="General" sourceLinked="1"/>
        <c:majorTickMark val="none"/>
        <c:minorTickMark val="none"/>
        <c:tickLblPos val="low"/>
        <c:txPr>
          <a:bodyPr/>
          <a:lstStyle/>
          <a:p>
            <a:pPr>
              <a:defRPr sz="1050"/>
            </a:pPr>
            <a:endParaRPr lang="en-US"/>
          </a:p>
        </c:txPr>
        <c:crossAx val="97110656"/>
        <c:crosses val="autoZero"/>
        <c:auto val="1"/>
        <c:lblAlgn val="ctr"/>
        <c:lblOffset val="100"/>
        <c:noMultiLvlLbl val="0"/>
      </c:catAx>
      <c:valAx>
        <c:axId val="97110656"/>
        <c:scaling>
          <c:orientation val="minMax"/>
        </c:scaling>
        <c:delete val="0"/>
        <c:axPos val="b"/>
        <c:majorGridlines>
          <c:spPr>
            <a:ln>
              <a:solidFill>
                <a:schemeClr val="bg1">
                  <a:lumMod val="85000"/>
                </a:schemeClr>
              </a:solidFill>
            </a:ln>
          </c:spPr>
        </c:majorGridlines>
        <c:numFmt formatCode="#,##0" sourceLinked="0"/>
        <c:majorTickMark val="none"/>
        <c:minorTickMark val="none"/>
        <c:tickLblPos val="high"/>
        <c:spPr>
          <a:ln>
            <a:solidFill>
              <a:schemeClr val="bg1">
                <a:lumMod val="65000"/>
              </a:schemeClr>
            </a:solidFill>
          </a:ln>
        </c:spPr>
        <c:txPr>
          <a:bodyPr rot="-2700000"/>
          <a:lstStyle/>
          <a:p>
            <a:pPr>
              <a:defRPr/>
            </a:pPr>
            <a:endParaRPr lang="en-US"/>
          </a:p>
        </c:txPr>
        <c:crossAx val="97108736"/>
        <c:crosses val="max"/>
        <c:crossBetween val="between"/>
        <c:majorUnit val="5000"/>
      </c:valAx>
      <c:valAx>
        <c:axId val="97120640"/>
        <c:scaling>
          <c:orientation val="minMax"/>
          <c:max val="15"/>
        </c:scaling>
        <c:delete val="1"/>
        <c:axPos val="r"/>
        <c:numFmt formatCode="#,##0.0" sourceLinked="1"/>
        <c:majorTickMark val="out"/>
        <c:minorTickMark val="none"/>
        <c:tickLblPos val="nextTo"/>
        <c:crossAx val="97122176"/>
        <c:crosses val="max"/>
        <c:crossBetween val="midCat"/>
        <c:majorUnit val="5"/>
      </c:valAx>
      <c:valAx>
        <c:axId val="97122176"/>
        <c:scaling>
          <c:orientation val="minMax"/>
        </c:scaling>
        <c:delete val="1"/>
        <c:axPos val="b"/>
        <c:numFmt formatCode="#,##0" sourceLinked="1"/>
        <c:majorTickMark val="out"/>
        <c:minorTickMark val="none"/>
        <c:tickLblPos val="nextTo"/>
        <c:crossAx val="97120640"/>
        <c:crosses val="autoZero"/>
        <c:crossBetween val="midCat"/>
      </c:valAx>
      <c:spPr>
        <a:noFill/>
        <a:ln w="25400">
          <a:noFill/>
        </a:ln>
      </c:spPr>
    </c:plotArea>
    <c:legend>
      <c:legendPos val="b"/>
      <c:layout>
        <c:manualLayout>
          <c:xMode val="edge"/>
          <c:yMode val="edge"/>
          <c:x val="0.12793892216464395"/>
          <c:y val="0.91888539974169892"/>
          <c:w val="0.6953705573128145"/>
          <c:h val="6.3345037951337169E-2"/>
        </c:manualLayout>
      </c:layout>
      <c:overlay val="0"/>
    </c:legend>
    <c:plotVisOnly val="1"/>
    <c:dispBlanksAs val="gap"/>
    <c:showDLblsOverMax val="0"/>
  </c:chart>
  <c:spPr>
    <a:ln>
      <a:noFill/>
    </a:ln>
  </c:spPr>
  <c:txPr>
    <a:bodyPr/>
    <a:lstStyle/>
    <a:p>
      <a:pPr>
        <a:defRPr sz="1200">
          <a:solidFill>
            <a:sysClr val="windowText" lastClr="000000"/>
          </a:solidFill>
          <a:latin typeface="+mn-lt"/>
          <a:cs typeface="Arial" panose="020B060402020202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a:solidFill>
                  <a:srgbClr val="FF0000"/>
                </a:solidFill>
              </a:rPr>
              <a:t>Start your presentation with this slide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a:solidFill>
                  <a:srgbClr val="FF0000"/>
                </a:solidFill>
              </a:rPr>
              <a:t>Before you begin the workshop, consider going through the key terms worksheet.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a:solidFill>
                  <a:srgbClr val="FF0000"/>
                </a:solidFill>
              </a:rPr>
              <a:t>-----</a:t>
            </a:r>
          </a:p>
          <a:p>
            <a:pPr marL="158750" indent="0">
              <a:buNone/>
            </a:pPr>
            <a:r>
              <a:rPr lang="en-GB" b="0" i="0">
                <a:solidFill>
                  <a:srgbClr val="374151"/>
                </a:solidFill>
                <a:effectLst/>
              </a:rPr>
              <a:t>Hello, and welcome to the Real World Labour Market Challenge, proudly hosted by the Canadian Career Development Foundation in collaboration with the Government of New Brunswick. My name is </a:t>
            </a:r>
            <a:r>
              <a:rPr lang="en-GB">
                <a:solidFill>
                  <a:srgbClr val="374151"/>
                </a:solidFill>
              </a:rPr>
              <a:t>Emily </a:t>
            </a:r>
            <a:r>
              <a:rPr lang="en-GB" b="0" i="0">
                <a:solidFill>
                  <a:srgbClr val="374151"/>
                </a:solidFill>
                <a:effectLst/>
              </a:rPr>
              <a:t>and I work with the Canadian Career Development Foundation. This challenge is a chance for you to dive headfirst into real-world problem-solving. You're not just here to learn about what’s happening in the world; you’re here to shape it.</a:t>
            </a:r>
            <a:r>
              <a:rPr lang="en-GB">
                <a:solidFill>
                  <a:srgbClr val="374151"/>
                </a:solidFill>
              </a:rPr>
              <a:t> </a:t>
            </a:r>
            <a:endParaRPr lang="en-GB" b="0" i="0">
              <a:solidFill>
                <a:srgbClr val="374151"/>
              </a:solidFill>
              <a:effectLst/>
              <a:latin typeface="Arial" panose="020B0604020202020204" pitchFamily="34" charset="0"/>
            </a:endParaRPr>
          </a:p>
          <a:p>
            <a:pPr marL="158750" indent="0" algn="l">
              <a:buNone/>
            </a:pPr>
            <a:endParaRPr lang="en-GB" b="0" i="0">
              <a:solidFill>
                <a:srgbClr val="374151"/>
              </a:solidFill>
              <a:effectLst/>
              <a:latin typeface="Arial" panose="020B0604020202020204" pitchFamily="34" charset="0"/>
            </a:endParaRPr>
          </a:p>
          <a:p>
            <a:pPr marL="158750" indent="0" algn="l">
              <a:buNone/>
            </a:pPr>
            <a:r>
              <a:rPr lang="en-GB" b="0" i="0">
                <a:solidFill>
                  <a:srgbClr val="374151"/>
                </a:solidFill>
                <a:effectLst/>
                <a:latin typeface="Arial" panose="020B0604020202020204" pitchFamily="34" charset="0"/>
              </a:rPr>
              <a:t>Throughout these workshops, you will be tackling a real-world challenge faced by one of New Brunswick’s largest employers, the government of New Brunswick. A Department of the Government of New Brunswick called PETL is working to make the province the ideal place for young people to choose to build their careers. They are inviting you to offer a solution to the challenge because they believe in your creativity, critical thinking, and fresh perspectives. </a:t>
            </a:r>
          </a:p>
          <a:p>
            <a:pPr marL="158750" indent="0" algn="l">
              <a:buNone/>
            </a:pPr>
            <a:endParaRPr lang="en-GB" b="0" i="0">
              <a:solidFill>
                <a:srgbClr val="374151"/>
              </a:solidFill>
              <a:effectLst/>
              <a:latin typeface="Arial" panose="020B0604020202020204" pitchFamily="34" charset="0"/>
            </a:endParaRPr>
          </a:p>
          <a:p>
            <a:pPr marL="158750" indent="0">
              <a:buNone/>
            </a:pPr>
            <a:r>
              <a:rPr lang="en-GB" b="0" i="0">
                <a:solidFill>
                  <a:srgbClr val="374151"/>
                </a:solidFill>
                <a:effectLst/>
              </a:rPr>
              <a:t>So, get ready to collaborate, think outside the box, and yourselves for a Real World Challenge, where your ideas can make a difference.</a:t>
            </a:r>
            <a:r>
              <a:rPr lang="en-GB">
                <a:solidFill>
                  <a:srgbClr val="374151"/>
                </a:solidFill>
              </a:rPr>
              <a:t> </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r>
              <a:rPr lang="en-CA"/>
              <a:t>--</a:t>
            </a:r>
          </a:p>
          <a:p>
            <a:pPr marL="0" lvl="0" indent="0" algn="l" rtl="0">
              <a:spcBef>
                <a:spcPts val="0"/>
              </a:spcBef>
              <a:spcAft>
                <a:spcPts val="0"/>
              </a:spcAft>
              <a:buNone/>
            </a:pPr>
            <a:r>
              <a:rPr lang="en-CA"/>
              <a:t>TRANSCRIPT: </a:t>
            </a:r>
          </a:p>
          <a:p>
            <a:pPr marL="0" lvl="0" indent="0" algn="l" rtl="0">
              <a:spcBef>
                <a:spcPts val="0"/>
              </a:spcBef>
              <a:spcAft>
                <a:spcPts val="0"/>
              </a:spcAft>
              <a:buNone/>
            </a:pPr>
            <a:r>
              <a:rPr lang="en-CA"/>
              <a:t>Let’s explore what this challenge means for John and everyone else at PETL.</a:t>
            </a:r>
            <a:endParaRPr/>
          </a:p>
        </p:txBody>
      </p:sp>
    </p:spTree>
    <p:extLst>
      <p:ext uri="{BB962C8B-B14F-4D97-AF65-F5344CB8AC3E}">
        <p14:creationId xmlns:p14="http://schemas.microsoft.com/office/powerpoint/2010/main" val="304363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GB"/>
              <a:t>PETL is a part of the Government of New Brunswick focused on supporting three aspects of a New Brunswick residents’ learning and working life. PETL is an acronym for Post Secondary Education, Training, and Labour. These three areas are the focus of the department.</a:t>
            </a:r>
            <a:endParaRPr lang="en-US"/>
          </a:p>
          <a:p>
            <a:pPr>
              <a:buNone/>
            </a:pPr>
            <a:r>
              <a:rPr lang="en-GB"/>
              <a:t>The Post Secondary Education Division is responsible Student Financial Services, which is where you would go to learn about or receive a student loan. They also create experiential learning opportunities and oversee post-secondary institutions in the province.</a:t>
            </a:r>
            <a:endParaRPr lang="en-CA"/>
          </a:p>
          <a:p>
            <a:pPr>
              <a:buNone/>
            </a:pPr>
            <a:r>
              <a:rPr lang="en-GB">
                <a:effectLst/>
              </a:rPr>
              <a:t>The Adult Learning and Employment </a:t>
            </a:r>
            <a:r>
              <a:rPr lang="en-GB"/>
              <a:t>division oversees </a:t>
            </a:r>
            <a:r>
              <a:rPr lang="en-GB" err="1"/>
              <a:t>WorkingNB</a:t>
            </a:r>
            <a:r>
              <a:rPr lang="en-GB"/>
              <a:t>, the New Brunswick Public Libraries</a:t>
            </a:r>
            <a:r>
              <a:rPr lang="en-GB">
                <a:effectLst/>
              </a:rPr>
              <a:t>, and </a:t>
            </a:r>
            <a:r>
              <a:rPr lang="en-GB"/>
              <a:t>Apprenticeships and Occupational Certification.</a:t>
            </a:r>
          </a:p>
          <a:p>
            <a:pPr>
              <a:buNone/>
            </a:pPr>
            <a:r>
              <a:rPr lang="en-GB"/>
              <a:t>●</a:t>
            </a:r>
            <a:r>
              <a:rPr lang="en-GB" err="1"/>
              <a:t>WorkingNB</a:t>
            </a:r>
            <a:r>
              <a:rPr lang="en-GB"/>
              <a:t> offers career counselling services</a:t>
            </a:r>
            <a:r>
              <a:rPr lang="en-GB">
                <a:effectLst/>
              </a:rPr>
              <a:t>, and </a:t>
            </a:r>
            <a:r>
              <a:rPr lang="en-GB"/>
              <a:t>courses to </a:t>
            </a:r>
            <a:r>
              <a:rPr lang="en-GB">
                <a:effectLst/>
              </a:rPr>
              <a:t>help people get the skills they need to get work, or further their career. </a:t>
            </a:r>
            <a:r>
              <a:rPr lang="en-GB"/>
              <a:t>They also help employers to attract and retain the workers they need.</a:t>
            </a:r>
          </a:p>
          <a:p>
            <a:pPr>
              <a:buNone/>
            </a:pPr>
            <a:r>
              <a:rPr lang="en-GB"/>
              <a:t>●Apprenticeships and Occupational Certification certifies Red Seal occupations, such as industrial electricians and welders.</a:t>
            </a:r>
          </a:p>
          <a:p>
            <a:pPr>
              <a:buNone/>
            </a:pPr>
            <a:r>
              <a:rPr lang="en-GB"/>
              <a:t>The Labour Division is responsible for employment standards, minimum wage, labour relations, human rights, and policy. John Calhoun (who we met in the first video) is a senior economist in the Labour Division, and works with a team that provides research, analysis, and labour market information to help government, and the public, make well informed decisions about education, training, and employment. They create and update the </a:t>
            </a:r>
            <a:r>
              <a:rPr lang="en-GB" err="1"/>
              <a:t>NBJobs</a:t>
            </a:r>
            <a:r>
              <a:rPr lang="en-GB"/>
              <a:t> site that you will have just looked at and explored!</a:t>
            </a:r>
          </a:p>
          <a:p>
            <a:pPr>
              <a:buNone/>
            </a:pPr>
            <a:r>
              <a:rPr lang="en-GB"/>
              <a:t>PETL is also responsible for provincial immigration and supports for newcomers to the province.</a:t>
            </a:r>
          </a:p>
          <a:p>
            <a:pPr lvl="0" algn="l">
              <a:spcBef>
                <a:spcPts val="0"/>
              </a:spcBef>
              <a:spcAft>
                <a:spcPts val="0"/>
              </a:spcAft>
              <a:buNone/>
            </a:pPr>
            <a:r>
              <a:rPr lang="en-GB"/>
              <a:t>All divisions work together to meet the employment and livelihood needs of New Brunswickers. PETL as a single department does a lot for New Brunswick residents and often partners with other departments to offer programs and services.</a:t>
            </a:r>
          </a:p>
        </p:txBody>
      </p:sp>
    </p:spTree>
    <p:extLst>
      <p:ext uri="{BB962C8B-B14F-4D97-AF65-F5344CB8AC3E}">
        <p14:creationId xmlns:p14="http://schemas.microsoft.com/office/powerpoint/2010/main" val="380764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CA"/>
              <a:t>*Note to Educators* There are two extension videos that could be shared here if students are struggling to understand these definitions. Both can be found in the “Extensions” section of the Workshop 1 page.</a:t>
            </a:r>
          </a:p>
          <a:p>
            <a:pPr marL="457200" indent="-298450" algn="l" rtl="0" fontAlgn="base"/>
            <a:r>
              <a:rPr lang="en-CA"/>
              <a:t>What is the Labour Market – </a:t>
            </a:r>
            <a:r>
              <a:rPr lang="en-CA" err="1"/>
              <a:t>Cité</a:t>
            </a:r>
            <a:r>
              <a:rPr lang="en-CA"/>
              <a:t> de </a:t>
            </a:r>
            <a:r>
              <a:rPr lang="en-CA" err="1"/>
              <a:t>l’Économie</a:t>
            </a:r>
            <a:r>
              <a:rPr lang="en-CA"/>
              <a:t>: https://www.youtube.com/watch?v=jSDd6re92TY</a:t>
            </a:r>
          </a:p>
          <a:p>
            <a:pPr marL="457200" indent="-298450" algn="l" rtl="0" fontAlgn="base"/>
            <a:r>
              <a:rPr lang="en-CA"/>
              <a:t>Economic Trends – CIVIX.ca: https://www.youtube.com/watch?v=ZZvswCWBNUA</a:t>
            </a:r>
          </a:p>
          <a:p>
            <a:pPr marL="158750" indent="0" algn="l" rtl="0" fontAlgn="base">
              <a:buNone/>
            </a:pPr>
            <a:endParaRPr lang="en-CA"/>
          </a:p>
          <a:p>
            <a:pPr marL="158750" indent="0" algn="l" rtl="0" fontAlgn="base">
              <a:buNone/>
            </a:pPr>
            <a:r>
              <a:rPr lang="en-CA"/>
              <a:t>----</a:t>
            </a:r>
          </a:p>
          <a:p>
            <a:pPr marL="158750" indent="0" algn="l" rtl="0" fontAlgn="base">
              <a:buNone/>
            </a:pPr>
            <a:endParaRPr lang="en-CA"/>
          </a:p>
          <a:p>
            <a:pPr marL="158750" indent="0" algn="l" rtl="0" fontAlgn="base">
              <a:buNone/>
            </a:pPr>
            <a:r>
              <a:rPr lang="en-US" b="0" i="0">
                <a:solidFill>
                  <a:srgbClr val="000000"/>
                </a:solidFill>
                <a:effectLst/>
                <a:latin typeface="Arial" panose="020B0604020202020204" pitchFamily="34" charset="0"/>
              </a:rPr>
              <a:t>John uses information to make predictions about what could happen to the </a:t>
            </a:r>
            <a:r>
              <a:rPr lang="en-US" b="0" i="0" err="1">
                <a:solidFill>
                  <a:srgbClr val="000000"/>
                </a:solidFill>
                <a:effectLst/>
                <a:latin typeface="Arial" panose="020B0604020202020204" pitchFamily="34" charset="0"/>
              </a:rPr>
              <a:t>labour</a:t>
            </a:r>
            <a:r>
              <a:rPr lang="en-US" b="0" i="0">
                <a:solidFill>
                  <a:srgbClr val="000000"/>
                </a:solidFill>
                <a:effectLst/>
                <a:latin typeface="Arial" panose="020B0604020202020204" pitchFamily="34" charset="0"/>
              </a:rPr>
              <a:t> market in the future. Like a weatherperson or meteorologist for humans and work. John describes the </a:t>
            </a:r>
            <a:r>
              <a:rPr lang="en-US" b="0" i="0" err="1">
                <a:solidFill>
                  <a:srgbClr val="000000"/>
                </a:solidFill>
                <a:effectLst/>
                <a:latin typeface="Arial" panose="020B0604020202020204" pitchFamily="34" charset="0"/>
              </a:rPr>
              <a:t>labour</a:t>
            </a:r>
            <a:r>
              <a:rPr lang="en-US" b="0" i="0">
                <a:solidFill>
                  <a:srgbClr val="000000"/>
                </a:solidFill>
                <a:effectLst/>
                <a:latin typeface="Arial" panose="020B0604020202020204" pitchFamily="34" charset="0"/>
              </a:rPr>
              <a:t> market as “jobs, and the people who are working in these jobs”. </a:t>
            </a:r>
            <a:r>
              <a:rPr lang="en-CA"/>
              <a:t>John and his team are noticing labour market trends happening in the province. Labour market </a:t>
            </a:r>
            <a:r>
              <a:rPr lang="en-US" b="0" i="0" u="none" strike="noStrike">
                <a:solidFill>
                  <a:srgbClr val="000000"/>
                </a:solidFill>
                <a:effectLst/>
                <a:latin typeface="Arial" panose="020B0604020202020204" pitchFamily="34" charset="0"/>
              </a:rPr>
              <a:t>trends can be tracked, and describe changes to jobs, or the changing </a:t>
            </a:r>
            <a:r>
              <a:rPr lang="en-US" b="0" i="0" u="none" strike="noStrike" err="1">
                <a:solidFill>
                  <a:srgbClr val="000000"/>
                </a:solidFill>
                <a:effectLst/>
                <a:latin typeface="Arial" panose="020B0604020202020204" pitchFamily="34" charset="0"/>
              </a:rPr>
              <a:t>behaviours</a:t>
            </a:r>
            <a:r>
              <a:rPr lang="en-US" b="0" i="0" u="none" strike="noStrike">
                <a:solidFill>
                  <a:srgbClr val="000000"/>
                </a:solidFill>
                <a:effectLst/>
                <a:latin typeface="Arial" panose="020B0604020202020204" pitchFamily="34" charset="0"/>
              </a:rPr>
              <a:t> of the people who work. Two examples of this are automation (like a self-checkout at the grocery store), and gig work (working as an Uber driver, or a Skip the Dishes delivery driver). </a:t>
            </a:r>
            <a:r>
              <a:rPr lang="en-US" b="0" i="0" u="none" strike="noStrike" err="1">
                <a:solidFill>
                  <a:srgbClr val="000000"/>
                </a:solidFill>
                <a:effectLst/>
                <a:latin typeface="Arial" panose="020B0604020202020204" pitchFamily="34" charset="0"/>
              </a:rPr>
              <a:t>Labour</a:t>
            </a:r>
            <a:r>
              <a:rPr lang="en-US" b="0" i="0" u="none" strike="noStrike">
                <a:solidFill>
                  <a:srgbClr val="000000"/>
                </a:solidFill>
                <a:effectLst/>
                <a:latin typeface="Arial" panose="020B0604020202020204" pitchFamily="34" charset="0"/>
              </a:rPr>
              <a:t> market trends are key to understanding who is working where, why people have and accept different job opportunities</a:t>
            </a:r>
            <a:r>
              <a:rPr lang="en-US" b="0" i="0">
                <a:solidFill>
                  <a:srgbClr val="000000"/>
                </a:solidFill>
                <a:effectLst/>
                <a:latin typeface="Arial" panose="020B0604020202020204" pitchFamily="34" charset="0"/>
              </a:rPr>
              <a:t>​. </a:t>
            </a:r>
            <a:endParaRPr lang="en-US" b="0"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3556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CA" dirty="0"/>
              <a:t>OPTIONAL GUIDING QUESTIONS FOR DISCUSSION:</a:t>
            </a:r>
          </a:p>
          <a:p>
            <a:pPr marL="387350" indent="-228600" algn="l" rtl="0" fontAlgn="base">
              <a:buFont typeface="+mj-lt"/>
              <a:buAutoNum type="arabicPeriod"/>
            </a:pPr>
            <a:r>
              <a:rPr lang="en-US" sz="1100" b="0" i="0" u="none" strike="noStrike" dirty="0">
                <a:solidFill>
                  <a:srgbClr val="000000"/>
                </a:solidFill>
                <a:effectLst/>
                <a:latin typeface="Arial" panose="020B0604020202020204" pitchFamily="34" charset="0"/>
              </a:rPr>
              <a:t>What does this chart tell us?</a:t>
            </a:r>
          </a:p>
          <a:p>
            <a:pPr marL="387350" indent="-228600" algn="l" rtl="0" fontAlgn="base">
              <a:buFont typeface="+mj-lt"/>
              <a:buAutoNum type="arabicPeriod"/>
            </a:pPr>
            <a:r>
              <a:rPr lang="en-US" sz="1100" b="0" i="0" u="none" strike="noStrike" dirty="0">
                <a:solidFill>
                  <a:srgbClr val="000000"/>
                </a:solidFill>
                <a:effectLst/>
                <a:latin typeface="Arial" panose="020B0604020202020204" pitchFamily="34" charset="0"/>
              </a:rPr>
              <a:t>What is interesting about this chart? When you look at the information, are there any questions you have that you want to know the answers to?</a:t>
            </a:r>
          </a:p>
          <a:p>
            <a:pPr marL="387350" indent="-228600" algn="l" rtl="0" fontAlgn="base">
              <a:buFont typeface="+mj-lt"/>
              <a:buAutoNum type="arabicPeriod"/>
            </a:pPr>
            <a:r>
              <a:rPr lang="en-US" sz="1100" b="0" i="0" u="none" strike="noStrike" dirty="0">
                <a:solidFill>
                  <a:srgbClr val="000000"/>
                </a:solidFill>
                <a:effectLst/>
                <a:latin typeface="Arial" panose="020B0604020202020204" pitchFamily="34" charset="0"/>
              </a:rPr>
              <a:t>Look at the dates on this chart. What was happening around 2019 that stopped the plateau? Why do you think this change went up, and not down?</a:t>
            </a:r>
          </a:p>
          <a:p>
            <a:pPr marL="158750" indent="0" algn="l" rtl="0" fontAlgn="base">
              <a:buNone/>
            </a:pPr>
            <a:endParaRPr lang="en-CA" dirty="0"/>
          </a:p>
          <a:p>
            <a:pPr marL="158750" indent="0" algn="l" rtl="0" fontAlgn="base">
              <a:buNone/>
            </a:pPr>
            <a:r>
              <a:rPr lang="en-CA" dirty="0"/>
              <a:t>----</a:t>
            </a:r>
          </a:p>
          <a:p>
            <a:pPr marL="158750" indent="0" algn="l" rtl="0" fontAlgn="base">
              <a:buNone/>
            </a:pPr>
            <a:endParaRPr lang="en-CA" dirty="0"/>
          </a:p>
          <a:p>
            <a:pPr marL="158750" indent="0" algn="l" rtl="0" fontAlgn="base">
              <a:buNone/>
            </a:pPr>
            <a:r>
              <a:rPr lang="en-US" b="0" i="0" dirty="0">
                <a:solidFill>
                  <a:srgbClr val="000000"/>
                </a:solidFill>
                <a:effectLst/>
                <a:latin typeface="Arial" panose="020B0604020202020204" pitchFamily="34" charset="0"/>
              </a:rPr>
              <a:t>Trends can come in different forms, and this chart describes a demographic trend. A demographic trend looks at changes in the population including age, gender, income or education. This chart describes how in the 1990’s and 2000’s, the number of people living in New Brunswick stayed relatively the same. </a:t>
            </a:r>
            <a:r>
              <a:rPr lang="en-US" b="0" i="0" u="none" strike="noStrike" dirty="0">
                <a:solidFill>
                  <a:srgbClr val="000000"/>
                </a:solidFill>
                <a:effectLst/>
                <a:latin typeface="Arial" panose="020B0604020202020204" pitchFamily="34" charset="0"/>
              </a:rPr>
              <a:t>Even though people were immigrating and building families, there were more people moving away to other provinces. The data we have tells us that it was mostly youth who moved out of New Brunswick. Recently, New Brunswick has seen record growth in the population. The data tells us that more people are moving to the province, from either other places in Canada, or around the world. </a:t>
            </a:r>
          </a:p>
          <a:p>
            <a:pPr marL="158750" indent="0" algn="l" rtl="0" fontAlgn="base">
              <a:buNone/>
            </a:pPr>
            <a:endParaRPr lang="en-US" b="0" i="0" u="none" strike="noStrike" dirty="0">
              <a:solidFill>
                <a:srgbClr val="000000"/>
              </a:solidFill>
              <a:effectLst/>
              <a:latin typeface="Arial" panose="020B0604020202020204" pitchFamily="34" charset="0"/>
            </a:endParaRPr>
          </a:p>
          <a:p>
            <a:pPr marL="158750" indent="0" algn="l" rtl="0" fontAlgn="base">
              <a:buNone/>
            </a:pPr>
            <a:r>
              <a:rPr lang="en-US" b="0" i="0" u="none" strike="noStrike" dirty="0">
                <a:solidFill>
                  <a:srgbClr val="000000"/>
                </a:solidFill>
                <a:effectLst/>
                <a:latin typeface="Arial" panose="020B0604020202020204" pitchFamily="34" charset="0"/>
              </a:rPr>
              <a:t>There are some guiding questions if you’d like to pause and discuss with your class or teacher.</a:t>
            </a:r>
          </a:p>
        </p:txBody>
      </p:sp>
    </p:spTree>
    <p:extLst>
      <p:ext uri="{BB962C8B-B14F-4D97-AF65-F5344CB8AC3E}">
        <p14:creationId xmlns:p14="http://schemas.microsoft.com/office/powerpoint/2010/main" val="61729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Font typeface="+mj-lt"/>
              <a:buNone/>
            </a:pPr>
            <a:r>
              <a:rPr lang="en-US" sz="1800" b="0" i="0" u="none" strike="noStrike" dirty="0">
                <a:solidFill>
                  <a:srgbClr val="000000"/>
                </a:solidFill>
                <a:effectLst/>
                <a:latin typeface="Arial" panose="020B0604020202020204" pitchFamily="34" charset="0"/>
              </a:rPr>
              <a:t>OPTIONAL GUIDING QUESTIONS FOR DISCUSSION</a:t>
            </a:r>
          </a:p>
          <a:p>
            <a:pPr marL="387350" indent="-228600" algn="l" rtl="0" fontAlgn="base">
              <a:buFont typeface="+mj-lt"/>
              <a:buAutoNum type="arabicPeriod"/>
            </a:pPr>
            <a:r>
              <a:rPr lang="en-US" sz="1800" b="0" i="0" u="none" strike="noStrike" dirty="0">
                <a:solidFill>
                  <a:srgbClr val="000000"/>
                </a:solidFill>
                <a:effectLst/>
                <a:latin typeface="Arial" panose="020B0604020202020204" pitchFamily="34" charset="0"/>
              </a:rPr>
              <a:t>What does this chart tell us?</a:t>
            </a:r>
          </a:p>
          <a:p>
            <a:pPr marL="387350" indent="-228600" algn="l" rtl="0" fontAlgn="base">
              <a:buFont typeface="+mj-lt"/>
              <a:buAutoNum type="arabicPeriod"/>
            </a:pPr>
            <a:r>
              <a:rPr lang="en-US" sz="1800" b="0" i="0" u="none" strike="noStrike" dirty="0">
                <a:solidFill>
                  <a:srgbClr val="000000"/>
                </a:solidFill>
                <a:effectLst/>
                <a:latin typeface="Arial" panose="020B0604020202020204" pitchFamily="34" charset="0"/>
              </a:rPr>
              <a:t>What is interesting about this chart? When you look at the information, are there any questions you have that you want to know the answers to?</a:t>
            </a:r>
          </a:p>
          <a:p>
            <a:pPr marL="387350" indent="-228600" algn="l" rtl="0" fontAlgn="base">
              <a:buFont typeface="+mj-lt"/>
              <a:buAutoNum type="arabicPeriod"/>
            </a:pPr>
            <a:r>
              <a:rPr lang="en-US" sz="1800" b="0" i="0" u="none" strike="noStrike" dirty="0">
                <a:solidFill>
                  <a:srgbClr val="000000"/>
                </a:solidFill>
                <a:effectLst/>
                <a:latin typeface="Arial" panose="020B0604020202020204" pitchFamily="34" charset="0"/>
              </a:rPr>
              <a:t>What do you think “Individuals not in the workforce” means? (People who aren’t working, and who aren’t looking for work. These could be students, a stay-at-home parent, someone who is retired etc.,)</a:t>
            </a:r>
          </a:p>
          <a:p>
            <a:pPr marL="158750" indent="0" algn="l" rtl="0" fontAlgn="base">
              <a:buFont typeface="Arial" panose="020B0604020202020204" pitchFamily="34" charset="0"/>
              <a:buNone/>
            </a:pPr>
            <a:endParaRPr lang="en-US" sz="1800" b="0" i="0" u="none" strike="noStrike" dirty="0">
              <a:solidFill>
                <a:srgbClr val="000000"/>
              </a:solidFill>
              <a:effectLst/>
              <a:latin typeface="+mn-lt"/>
            </a:endParaRPr>
          </a:p>
          <a:p>
            <a:pPr marL="158750" indent="0" algn="l" rtl="0" fontAlgn="base">
              <a:buFont typeface="Arial" panose="020B0604020202020204" pitchFamily="34" charset="0"/>
              <a:buNone/>
            </a:pPr>
            <a:r>
              <a:rPr lang="en-US" sz="1800" b="0" i="0" u="none" strike="noStrike" dirty="0">
                <a:solidFill>
                  <a:srgbClr val="000000"/>
                </a:solidFill>
                <a:effectLst/>
                <a:latin typeface="+mn-lt"/>
              </a:rPr>
              <a:t>---</a:t>
            </a:r>
          </a:p>
          <a:p>
            <a:pPr marL="158750" indent="0" algn="l" rtl="0" fontAlgn="base">
              <a:buFont typeface="Arial" panose="020B0604020202020204" pitchFamily="34" charset="0"/>
              <a:buNone/>
            </a:pPr>
            <a:endParaRPr lang="en-US" sz="1800" b="0" i="0" u="none" strike="noStrike" dirty="0">
              <a:solidFill>
                <a:srgbClr val="000000"/>
              </a:solidFill>
              <a:effectLst/>
              <a:latin typeface="+mn-lt"/>
            </a:endParaRPr>
          </a:p>
          <a:p>
            <a:pPr marL="158750" indent="0" algn="l" rtl="0" fontAlgn="base">
              <a:buFont typeface="Arial" panose="020B0604020202020204" pitchFamily="34" charset="0"/>
              <a:buNone/>
            </a:pPr>
            <a:r>
              <a:rPr lang="en-US" sz="1800" b="0" i="0" u="none" strike="noStrike" dirty="0">
                <a:solidFill>
                  <a:srgbClr val="000000"/>
                </a:solidFill>
                <a:effectLst/>
                <a:latin typeface="+mn-lt"/>
              </a:rPr>
              <a:t>No one can really predict the future of trends, so all we can really do is to make really informed guesses. The latest </a:t>
            </a:r>
            <a:r>
              <a:rPr lang="en-US" sz="1800" b="0" i="0" u="none" strike="noStrike" dirty="0" err="1">
                <a:solidFill>
                  <a:srgbClr val="000000"/>
                </a:solidFill>
                <a:effectLst/>
                <a:latin typeface="+mn-lt"/>
              </a:rPr>
              <a:t>labour</a:t>
            </a:r>
            <a:r>
              <a:rPr lang="en-US" sz="1800" b="0" i="0" u="none" strike="noStrike" dirty="0">
                <a:solidFill>
                  <a:srgbClr val="000000"/>
                </a:solidFill>
                <a:effectLst/>
                <a:latin typeface="+mn-lt"/>
              </a:rPr>
              <a:t> market forecasting predicts 133 thousand job openings over the next ten years. Two thirds of those job openings will be available because people are retiring. Other jobs are being created as our lives changes and other </a:t>
            </a:r>
            <a:r>
              <a:rPr lang="en-US" sz="1800" b="0" i="0" u="none" strike="noStrike" dirty="0" err="1">
                <a:solidFill>
                  <a:srgbClr val="000000"/>
                </a:solidFill>
                <a:effectLst/>
                <a:latin typeface="+mn-lt"/>
              </a:rPr>
              <a:t>labour</a:t>
            </a:r>
            <a:r>
              <a:rPr lang="en-US" sz="1800" b="0" i="0" u="none" strike="noStrike" dirty="0">
                <a:solidFill>
                  <a:srgbClr val="000000"/>
                </a:solidFill>
                <a:effectLst/>
                <a:latin typeface="+mn-lt"/>
              </a:rPr>
              <a:t> market trends change the way we live and work. These trends can be environmental, technological, social in addition to demographic. New Brunswick youth in the </a:t>
            </a:r>
            <a:r>
              <a:rPr lang="en-US" sz="1800" b="0" i="0" u="none" strike="noStrike" dirty="0" err="1">
                <a:solidFill>
                  <a:srgbClr val="000000"/>
                </a:solidFill>
                <a:effectLst/>
                <a:latin typeface="+mn-lt"/>
              </a:rPr>
              <a:t>labour</a:t>
            </a:r>
            <a:r>
              <a:rPr lang="en-US" sz="1800" b="0" i="0" u="none" strike="noStrike" dirty="0">
                <a:solidFill>
                  <a:srgbClr val="000000"/>
                </a:solidFill>
                <a:effectLst/>
                <a:latin typeface="+mn-lt"/>
              </a:rPr>
              <a:t> market are expected to fill over just over half of these jobs, with the rest being filled by others.</a:t>
            </a:r>
          </a:p>
          <a:p>
            <a:pPr marL="158750" indent="0" algn="l" rtl="0" fontAlgn="base">
              <a:buFont typeface="Arial" panose="020B0604020202020204" pitchFamily="34" charset="0"/>
              <a:buNone/>
            </a:pPr>
            <a:endParaRPr lang="en-US" sz="1800" b="0" i="0" u="none" strike="noStrike" dirty="0">
              <a:solidFill>
                <a:srgbClr val="000000"/>
              </a:solidFill>
              <a:effectLst/>
              <a:latin typeface="+mn-lt"/>
            </a:endParaRPr>
          </a:p>
          <a:p>
            <a:pPr marL="158750" indent="0" algn="l" rtl="0" fontAlgn="base">
              <a:buFont typeface="Arial" panose="020B0604020202020204" pitchFamily="34" charset="0"/>
              <a:buNone/>
            </a:pPr>
            <a:endParaRPr lang="en-US" sz="1800" b="0" i="0" u="none" strike="noStrike" dirty="0">
              <a:solidFill>
                <a:srgbClr val="000000"/>
              </a:solidFill>
              <a:effectLst/>
              <a:latin typeface="+mn-lt"/>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b="0" i="0" u="none" strike="noStrike" dirty="0">
                <a:solidFill>
                  <a:srgbClr val="000000"/>
                </a:solidFill>
                <a:effectLst/>
                <a:latin typeface="Arial" panose="020B0604020202020204" pitchFamily="34" charset="0"/>
              </a:rPr>
              <a:t>There are some guiding questions if you’d like to pause and discuss with your class or teacher.</a:t>
            </a:r>
          </a:p>
          <a:p>
            <a:pPr marL="158750" indent="0" algn="l" rtl="0" fontAlgn="base">
              <a:buFont typeface="Arial" panose="020B0604020202020204" pitchFamily="34" charset="0"/>
              <a:buNone/>
            </a:pPr>
            <a:endParaRPr dirty="0"/>
          </a:p>
        </p:txBody>
      </p:sp>
    </p:spTree>
    <p:extLst>
      <p:ext uri="{BB962C8B-B14F-4D97-AF65-F5344CB8AC3E}">
        <p14:creationId xmlns:p14="http://schemas.microsoft.com/office/powerpoint/2010/main" val="397903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Font typeface="+mj-lt"/>
              <a:buNone/>
            </a:pPr>
            <a:r>
              <a:rPr lang="en-US" b="0" i="0" u="none" strike="noStrike" dirty="0">
                <a:solidFill>
                  <a:srgbClr val="000000"/>
                </a:solidFill>
                <a:effectLst/>
                <a:latin typeface="Arial" panose="020B0604020202020204" pitchFamily="34" charset="0"/>
              </a:rPr>
              <a:t>GUIDING QUESTIONS FOR DISCUSSION</a:t>
            </a:r>
          </a:p>
          <a:p>
            <a:pPr marL="387350" indent="-228600" algn="l" rtl="0" fontAlgn="base">
              <a:buFont typeface="+mj-lt"/>
              <a:buAutoNum type="arabicPeriod"/>
            </a:pPr>
            <a:r>
              <a:rPr lang="en-US" b="0" i="0" u="none" strike="noStrike" dirty="0">
                <a:solidFill>
                  <a:srgbClr val="000000"/>
                </a:solidFill>
                <a:effectLst/>
                <a:latin typeface="Arial" panose="020B0604020202020204" pitchFamily="34" charset="0"/>
              </a:rPr>
              <a:t>What does this chart tell us?</a:t>
            </a:r>
          </a:p>
          <a:p>
            <a:pPr marL="387350" indent="-228600" algn="l" rtl="0" fontAlgn="base">
              <a:buFont typeface="+mj-lt"/>
              <a:buAutoNum type="arabicPeriod"/>
            </a:pPr>
            <a:r>
              <a:rPr lang="en-US" b="0" i="0" u="none" strike="noStrike" dirty="0">
                <a:solidFill>
                  <a:srgbClr val="000000"/>
                </a:solidFill>
                <a:effectLst/>
                <a:latin typeface="Arial" panose="020B0604020202020204" pitchFamily="34" charset="0"/>
              </a:rPr>
              <a:t>What is interesting about this chart? </a:t>
            </a:r>
            <a:r>
              <a:rPr lang="en-US" b="0" i="0" u="none" strike="noStrike">
                <a:solidFill>
                  <a:srgbClr val="000000"/>
                </a:solidFill>
                <a:effectLst/>
                <a:latin typeface="Arial" panose="020B0604020202020204" pitchFamily="34" charset="0"/>
              </a:rPr>
              <a:t>When you look at the information, are there any questions you have that you want to know the answers to?</a:t>
            </a:r>
          </a:p>
          <a:p>
            <a:pPr marL="387350" indent="-228600" fontAlgn="base">
              <a:buFont typeface="+mj-lt"/>
              <a:buAutoNum type="arabicPeriod"/>
            </a:pPr>
            <a:r>
              <a:rPr lang="en-US" b="0" i="0" u="none" strike="noStrike" dirty="0">
                <a:solidFill>
                  <a:srgbClr val="000000"/>
                </a:solidFill>
                <a:effectLst/>
              </a:rPr>
              <a:t>Looking at this chart, can you see the are some dark blue lines that are behind the bright blue lines. What does this tell us about </a:t>
            </a:r>
            <a:r>
              <a:rPr lang="en-US" dirty="0"/>
              <a:t>the nature of these jobs? </a:t>
            </a:r>
            <a:endParaRPr lang="en-US" b="0" i="0" u="none" strike="noStrike" dirty="0">
              <a:solidFill>
                <a:srgbClr val="000000"/>
              </a:solidFill>
              <a:effectLst/>
              <a:latin typeface="Arial" panose="020B0604020202020204" pitchFamily="34" charset="0"/>
            </a:endParaRPr>
          </a:p>
          <a:p>
            <a:pPr marL="387350" indent="-228600" algn="l" rtl="0" fontAlgn="base">
              <a:buFont typeface="+mj-lt"/>
              <a:buAutoNum type="arabicPeriod"/>
            </a:pPr>
            <a:endParaRPr lang="en-US" b="0" i="0" u="none" strike="noStrike" dirty="0">
              <a:solidFill>
                <a:srgbClr val="000000"/>
              </a:solidFill>
              <a:effectLst/>
              <a:latin typeface="Arial" panose="020B0604020202020204" pitchFamily="34" charset="0"/>
            </a:endParaRPr>
          </a:p>
          <a:p>
            <a:pPr marL="158750" indent="0" algn="l" rtl="0" fontAlgn="base">
              <a:buNone/>
            </a:pPr>
            <a:endParaRPr lang="en-US" b="0" i="0" u="none" strike="noStrike" dirty="0">
              <a:solidFill>
                <a:srgbClr val="000000"/>
              </a:solidFill>
              <a:effectLst/>
              <a:latin typeface="Arial" panose="020B0604020202020204" pitchFamily="34" charset="0"/>
            </a:endParaRPr>
          </a:p>
          <a:p>
            <a:pPr marL="158750" indent="0" algn="l" rtl="0" fontAlgn="base">
              <a:buNone/>
            </a:pPr>
            <a:r>
              <a:rPr lang="en-US" b="0" i="0" u="none" strike="noStrike" dirty="0">
                <a:solidFill>
                  <a:srgbClr val="000000"/>
                </a:solidFill>
                <a:effectLst/>
                <a:latin typeface="Arial" panose="020B0604020202020204" pitchFamily="34" charset="0"/>
              </a:rPr>
              <a:t>---</a:t>
            </a:r>
          </a:p>
          <a:p>
            <a:pPr marL="158750" indent="0" algn="l" rtl="0" fontAlgn="base">
              <a:buNone/>
            </a:pPr>
            <a:endParaRPr lang="en-US" b="0" i="0" u="none" strike="noStrike" dirty="0">
              <a:solidFill>
                <a:srgbClr val="000000"/>
              </a:solidFill>
              <a:effectLst/>
              <a:latin typeface="Arial" panose="020B0604020202020204" pitchFamily="34" charset="0"/>
            </a:endParaRPr>
          </a:p>
          <a:p>
            <a:pPr marL="158750" indent="0" fontAlgn="base">
              <a:buNone/>
            </a:pPr>
            <a:r>
              <a:rPr lang="en-US" b="0" i="0" u="none" strike="noStrike" dirty="0">
                <a:solidFill>
                  <a:srgbClr val="000000"/>
                </a:solidFill>
                <a:effectLst/>
              </a:rPr>
              <a:t>As people continue to retire in the province, others (primarily youth) continue to leave. John and his team estimate that the rate people retire at,</a:t>
            </a:r>
            <a:r>
              <a:rPr lang="en-US" dirty="0"/>
              <a:t> and</a:t>
            </a:r>
            <a:r>
              <a:rPr lang="en-US" b="0" i="0" u="none" strike="noStrike" dirty="0">
                <a:solidFill>
                  <a:srgbClr val="000000"/>
                </a:solidFill>
                <a:effectLst/>
              </a:rPr>
              <a:t> the rate that people are taking work in the province isn’t balanced. But, there are lots of different jobs that need people to be employed in them to help with this demographic change. For example, as New Brunswick’s population ages, retirees and the elderly (people like your grandparents and </a:t>
            </a:r>
            <a:r>
              <a:rPr lang="en-US" b="0" i="0" u="none" strike="noStrike" dirty="0" err="1">
                <a:solidFill>
                  <a:srgbClr val="000000"/>
                </a:solidFill>
                <a:effectLst/>
              </a:rPr>
              <a:t>neighbours</a:t>
            </a:r>
            <a:r>
              <a:rPr lang="en-US" b="0" i="0" u="none" strike="noStrike" dirty="0">
                <a:solidFill>
                  <a:srgbClr val="000000"/>
                </a:solidFill>
                <a:effectLst/>
              </a:rPr>
              <a:t>) need more services that help them age well. Sectors that support an aging population are Healthcare, Accommodation and Food Services, Transportation, and Real Estate.</a:t>
            </a:r>
            <a:r>
              <a:rPr lang="en-CA" b="0" i="0" dirty="0">
                <a:solidFill>
                  <a:srgbClr val="000000"/>
                </a:solidFill>
                <a:effectLs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dirty="0">
                <a:solidFill>
                  <a:srgbClr val="000000"/>
                </a:solidFill>
                <a:effectLst/>
                <a:latin typeface="Arial" panose="020B0604020202020204" pitchFamily="34" charset="0"/>
              </a:rPr>
              <a:t>Does this situation sound familiar? You might have heard your parents have conversations about supporting your grandparents, about finding a pharmacist, a family doctor, or even overwhelmed emergency rooms. Or maybe you know someone in your neighbourhood is downsizing their home, or looking to move into a supported living centre. Maybe they’re unable to drive and are more reliant on public transit. John and his team also look at and forecast how changes like this can affect jobs in sectors that people work in. This chart shows us how many different job openings could be available over the next ten years. We can see that Healthcare is a sector with a lot of need as people retire, and as new jobs are created. This chart also tell us how jobs will become available in other sectors. Is there anything interesting that you can see about this data?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latin typeface="Arial" panose="020B0604020202020204" pitchFamily="34" charset="0"/>
              </a:rPr>
              <a:t>There are some guiding questions if you’d like to pause and discuss with your class or teacher.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dirty="0">
              <a:solidFill>
                <a:srgbClr val="444444"/>
              </a:solidFill>
              <a:effectLst/>
              <a:latin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5734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While we can use charts and visual data to explain a lot of things about the labour market, what is equally as important is the way that we see and experience these changes. Here some of the different ways we see the challenge. </a:t>
            </a:r>
          </a:p>
          <a:p>
            <a:pPr marL="0" lvl="0" indent="0" algn="l" rtl="0">
              <a:spcBef>
                <a:spcPts val="0"/>
              </a:spcBef>
              <a:spcAft>
                <a:spcPts val="0"/>
              </a:spcAft>
              <a:buNone/>
            </a:pPr>
            <a:endParaRPr lang="en-CA"/>
          </a:p>
          <a:p>
            <a:pPr marL="171450" lvl="0" indent="-171450" algn="l" rtl="0">
              <a:spcBef>
                <a:spcPts val="0"/>
              </a:spcBef>
              <a:spcAft>
                <a:spcPts val="0"/>
              </a:spcAft>
            </a:pPr>
            <a:r>
              <a:rPr lang="en-CA"/>
              <a:t>Students can’t catch a bus to school. Maybe there aren’t enough drivers, or maybe its because there’s not enough mechanics to fix or maintain buses?</a:t>
            </a:r>
          </a:p>
          <a:p>
            <a:pPr marL="171450" lvl="0" indent="-171450" algn="l" rtl="0">
              <a:spcBef>
                <a:spcPts val="0"/>
              </a:spcBef>
              <a:spcAft>
                <a:spcPts val="0"/>
              </a:spcAft>
            </a:pPr>
            <a:r>
              <a:rPr lang="en-CA"/>
              <a:t>Closed stores because there’s no one to work, or restaurants with strange hours because there’s not enough people to work and cover shifts when people are sick. This happened to me when I went to get a new passport photo and two places in the mall were either closed, or didn’t have someone trained to take my photo.</a:t>
            </a:r>
          </a:p>
          <a:p>
            <a:pPr marL="171450" lvl="0" indent="-171450" algn="l" rtl="0">
              <a:spcBef>
                <a:spcPts val="0"/>
              </a:spcBef>
              <a:spcAft>
                <a:spcPts val="0"/>
              </a:spcAft>
            </a:pPr>
            <a:r>
              <a:rPr lang="en-CA"/>
              <a:t>Emergency Rooms are overwhelmed. People may not have a family doctor and have to use the ER instead.</a:t>
            </a:r>
          </a:p>
          <a:p>
            <a:pPr marL="171450" lvl="0" indent="-171450" algn="l" rtl="0">
              <a:spcBef>
                <a:spcPts val="0"/>
              </a:spcBef>
              <a:spcAft>
                <a:spcPts val="0"/>
              </a:spcAft>
            </a:pPr>
            <a:endParaRPr lang="en-CA"/>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a:t>Can you think of any others?</a:t>
            </a:r>
          </a:p>
        </p:txBody>
      </p:sp>
    </p:spTree>
    <p:extLst>
      <p:ext uri="{BB962C8B-B14F-4D97-AF65-F5344CB8AC3E}">
        <p14:creationId xmlns:p14="http://schemas.microsoft.com/office/powerpoint/2010/main" val="418771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THIS SLIDE IS HIDDEN, ONLY AVAILABLE FOR REFERENCE UNTIL A FINAL VERSION IS CREATED.</a:t>
            </a:r>
            <a:endParaRPr/>
          </a:p>
        </p:txBody>
      </p:sp>
    </p:spTree>
    <p:extLst>
      <p:ext uri="{BB962C8B-B14F-4D97-AF65-F5344CB8AC3E}">
        <p14:creationId xmlns:p14="http://schemas.microsoft.com/office/powerpoint/2010/main" val="2922497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The news and conversations with other people can offer different perspectives and unique stories.</a:t>
            </a:r>
            <a:endParaRPr/>
          </a:p>
        </p:txBody>
      </p:sp>
    </p:spTree>
    <p:extLst>
      <p:ext uri="{BB962C8B-B14F-4D97-AF65-F5344CB8AC3E}">
        <p14:creationId xmlns:p14="http://schemas.microsoft.com/office/powerpoint/2010/main" val="360890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t>THIS SLIDE IS HIDDEN, ONLY AVAILABLE FOR REFERENCE OR AN ALTERNATIVE VIDEO UNTIL A FINAL VERSION IS CREATED.</a:t>
            </a:r>
          </a:p>
          <a:p>
            <a:pPr marL="0" lvl="0" indent="0" algn="l" rtl="0">
              <a:spcBef>
                <a:spcPts val="0"/>
              </a:spcBef>
              <a:spcAft>
                <a:spcPts val="0"/>
              </a:spcAft>
              <a:buNone/>
            </a:pPr>
            <a:endParaRPr/>
          </a:p>
        </p:txBody>
      </p:sp>
    </p:spTree>
    <p:extLst>
      <p:ext uri="{BB962C8B-B14F-4D97-AF65-F5344CB8AC3E}">
        <p14:creationId xmlns:p14="http://schemas.microsoft.com/office/powerpoint/2010/main" val="393228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r>
              <a:rPr lang="en-CA"/>
              <a:t>---</a:t>
            </a:r>
          </a:p>
          <a:p>
            <a:pPr marL="0" indent="0">
              <a:buNone/>
            </a:pPr>
            <a:r>
              <a:rPr lang="en-GB" b="0" i="0">
                <a:solidFill>
                  <a:srgbClr val="374151"/>
                </a:solidFill>
                <a:effectLst/>
              </a:rPr>
              <a:t>In our workshop today, first, we'll break down what we already know about the challenge. Then, we'll see how it plays out in the real world. Next up, we'll figure out what this challenge means for our future. And finally, let's check out </a:t>
            </a:r>
            <a:r>
              <a:rPr lang="en-GB">
                <a:solidFill>
                  <a:srgbClr val="374151"/>
                </a:solidFill>
              </a:rPr>
              <a:t>what our</a:t>
            </a:r>
            <a:r>
              <a:rPr lang="en-GB" b="0" i="0">
                <a:solidFill>
                  <a:srgbClr val="374151"/>
                </a:solidFill>
                <a:effectLst/>
              </a:rPr>
              <a:t> challenger is already doing to tackle this challenge.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a:t>
            </a:r>
          </a:p>
          <a:p>
            <a:pPr marL="0" lvl="0" indent="0" algn="l" rtl="0">
              <a:spcBef>
                <a:spcPts val="0"/>
              </a:spcBef>
              <a:spcAft>
                <a:spcPts val="0"/>
              </a:spcAft>
              <a:buNone/>
            </a:pPr>
            <a:r>
              <a:rPr lang="en-CA"/>
              <a:t>TRANSCRIPT: </a:t>
            </a:r>
          </a:p>
          <a:p>
            <a:pPr marL="0" lvl="0" indent="0" algn="l" rtl="0">
              <a:spcBef>
                <a:spcPts val="0"/>
              </a:spcBef>
              <a:spcAft>
                <a:spcPts val="0"/>
              </a:spcAft>
              <a:buNone/>
            </a:pPr>
            <a:r>
              <a:rPr lang="en-CA"/>
              <a:t>Let’s think more about what PETL is facing as we get to know this challenge, and our challenger better!</a:t>
            </a:r>
            <a:endParaRPr/>
          </a:p>
        </p:txBody>
      </p:sp>
    </p:spTree>
    <p:extLst>
      <p:ext uri="{BB962C8B-B14F-4D97-AF65-F5344CB8AC3E}">
        <p14:creationId xmlns:p14="http://schemas.microsoft.com/office/powerpoint/2010/main" val="2854775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a:t>Take some time, and complete the worksheet. You can share your answers in small groups if you wish. If you complete the worksheet, you might find it interesting to explore what other provinces that </a:t>
            </a:r>
            <a:r>
              <a:rPr lang="en-CA" i="1"/>
              <a:t>aren’t</a:t>
            </a:r>
            <a:r>
              <a:rPr lang="en-CA" i="0"/>
              <a:t> New Brunswick are doing with their departments of labour.</a:t>
            </a:r>
            <a:r>
              <a:rPr lang="en-CA"/>
              <a:t> Your teacher has links to websites that you can explore if you wish.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a:t>Press pause here, and when you’re ready, press play. A countdown will show us when we’re moving on in this workshop.</a:t>
            </a:r>
          </a:p>
          <a:p>
            <a:pPr marL="158750" indent="0" algn="l">
              <a:buFont typeface="+mj-lt"/>
              <a:buNone/>
            </a:pPr>
            <a:endParaRPr lang="en-GB" b="0" i="0">
              <a:solidFill>
                <a:srgbClr val="374151"/>
              </a:solidFill>
              <a:effectLst/>
              <a:latin typeface="Söhn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CA">
                <a:latin typeface="+mn-lt"/>
              </a:rPr>
              <a:t>Debrief together what students discovered. Consider that they are becoming experts in this challenge, and in understanding PETL.</a:t>
            </a:r>
          </a:p>
          <a:p>
            <a:pPr marL="0" lvl="0" indent="0" algn="l" rtl="0">
              <a:spcBef>
                <a:spcPts val="0"/>
              </a:spcBef>
              <a:spcAft>
                <a:spcPts val="0"/>
              </a:spcAft>
              <a:buFontTx/>
              <a:buNone/>
            </a:pPr>
            <a:endParaRPr lang="en-CA">
              <a:latin typeface="+mn-lt"/>
            </a:endParaRPr>
          </a:p>
          <a:p>
            <a:pPr marL="0" lvl="0" indent="0" algn="l" rtl="0">
              <a:spcBef>
                <a:spcPts val="0"/>
              </a:spcBef>
              <a:spcAft>
                <a:spcPts val="0"/>
              </a:spcAft>
              <a:buFontTx/>
              <a:buNone/>
            </a:pPr>
            <a:r>
              <a:rPr lang="en-CA">
                <a:latin typeface="+mn-lt"/>
              </a:rPr>
              <a:t>Questions to ask or revisit from slide #4:</a:t>
            </a:r>
          </a:p>
          <a:p>
            <a:pPr algn="l">
              <a:buFont typeface="+mj-lt"/>
              <a:buAutoNum type="arabicPeriod"/>
            </a:pPr>
            <a:r>
              <a:rPr lang="en-GB" b="0" i="0">
                <a:solidFill>
                  <a:srgbClr val="374151"/>
                </a:solidFill>
                <a:effectLst/>
                <a:latin typeface="Arial" panose="020B0604020202020204" pitchFamily="34" charset="0"/>
              </a:rPr>
              <a:t>How do you think New Brunswick job opportunities (labour market) align with the career goals of high school students?</a:t>
            </a:r>
          </a:p>
          <a:p>
            <a:pPr algn="l">
              <a:buFont typeface="+mj-lt"/>
              <a:buAutoNum type="arabicPeriod"/>
            </a:pPr>
            <a:r>
              <a:rPr lang="en-GB" b="0" i="0">
                <a:solidFill>
                  <a:srgbClr val="374151"/>
                </a:solidFill>
                <a:effectLst/>
                <a:latin typeface="Arial" panose="020B0604020202020204" pitchFamily="34" charset="0"/>
              </a:rPr>
              <a:t>What do you think contributes to young people leaving New Brunswick?</a:t>
            </a:r>
          </a:p>
          <a:p>
            <a:pPr algn="l">
              <a:buFont typeface="+mj-lt"/>
              <a:buAutoNum type="arabicPeriod"/>
            </a:pPr>
            <a:r>
              <a:rPr lang="en-GB" b="0" i="0">
                <a:solidFill>
                  <a:srgbClr val="374151"/>
                </a:solidFill>
                <a:effectLst/>
                <a:latin typeface="Arial" panose="020B0604020202020204" pitchFamily="34" charset="0"/>
              </a:rPr>
              <a:t>How might the availability of cultural and recreational activities impact the decision of young individuals to stay in or leave New Brunswick?</a:t>
            </a:r>
          </a:p>
          <a:p>
            <a:pPr algn="l">
              <a:buFont typeface="+mj-lt"/>
              <a:buAutoNum type="arabicPeriod"/>
            </a:pPr>
            <a:r>
              <a:rPr lang="en-GB" b="0" i="0">
                <a:solidFill>
                  <a:srgbClr val="374151"/>
                </a:solidFill>
                <a:effectLst/>
                <a:latin typeface="Arial" panose="020B0604020202020204" pitchFamily="34" charset="0"/>
              </a:rPr>
              <a:t>How important do you think community support is in getting young people in New Brunswick?</a:t>
            </a:r>
          </a:p>
          <a:p>
            <a:pPr algn="l">
              <a:buFont typeface="+mj-lt"/>
              <a:buAutoNum type="arabicPeriod"/>
            </a:pPr>
            <a:r>
              <a:rPr lang="en-GB" b="0" i="0">
                <a:solidFill>
                  <a:srgbClr val="374151"/>
                </a:solidFill>
                <a:effectLst/>
                <a:latin typeface="Arial" panose="020B0604020202020204" pitchFamily="34" charset="0"/>
              </a:rPr>
              <a:t>Can you identify any success stories or examples of individuals who have made a significant impact in New Brunswick and who could be an inspiration for others to stay?</a:t>
            </a:r>
          </a:p>
          <a:p>
            <a:pPr marL="158750" indent="0" algn="l">
              <a:buFontTx/>
              <a:buNone/>
            </a:pPr>
            <a:endParaRPr lang="en-GB" b="0" i="0">
              <a:solidFill>
                <a:srgbClr val="374151"/>
              </a:solidFill>
              <a:effectLst/>
              <a:latin typeface="+mn-lt"/>
            </a:endParaRPr>
          </a:p>
          <a:p>
            <a:pPr marL="158750" indent="0" algn="l">
              <a:buFontTx/>
              <a:buNone/>
            </a:pPr>
            <a:r>
              <a:rPr lang="en-GB" b="0" i="0">
                <a:solidFill>
                  <a:srgbClr val="374151"/>
                </a:solidFill>
                <a:effectLst/>
                <a:latin typeface="+mn-lt"/>
              </a:rPr>
              <a:t>---</a:t>
            </a:r>
          </a:p>
          <a:p>
            <a:pPr marL="158750" indent="0" algn="l">
              <a:buFontTx/>
              <a:buNone/>
            </a:pPr>
            <a:endParaRPr lang="en-GB" b="0" i="0">
              <a:solidFill>
                <a:srgbClr val="374151"/>
              </a:solidFill>
              <a:effectLst/>
              <a:latin typeface="+mn-lt"/>
            </a:endParaRPr>
          </a:p>
          <a:p>
            <a:pPr marL="158750" indent="0" algn="l">
              <a:buFontTx/>
              <a:buNone/>
            </a:pPr>
            <a:r>
              <a:rPr lang="en-GB" b="0" i="0">
                <a:solidFill>
                  <a:srgbClr val="374151"/>
                </a:solidFill>
                <a:effectLst/>
                <a:latin typeface="+mn-lt"/>
              </a:rPr>
              <a:t>After your treasure hunt investigation, let’s think about what you could have learned. There are also loads of opportunities to build a career in New Brunswick. There are so many different jobs that are available in different sectors, and these jobs need people with skills and experience. </a:t>
            </a:r>
          </a:p>
          <a:p>
            <a:pPr marL="457200" lvl="1" indent="0" algn="l">
              <a:buFontTx/>
              <a:buNone/>
            </a:pPr>
            <a:endParaRPr lang="en-GB" b="0" i="0">
              <a:solidFill>
                <a:srgbClr val="374151"/>
              </a:solidFill>
              <a:effectLst/>
              <a:latin typeface="+mn-lt"/>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b="0" i="0">
                <a:solidFill>
                  <a:srgbClr val="374151"/>
                </a:solidFill>
                <a:effectLst/>
                <a:latin typeface="+mn-lt"/>
              </a:rPr>
              <a:t>It’s important to remember that other provinces do similar work. This could mean that this challenge and its solutions are not unique to New Brunswick. When we choose our solution and create an example, we could be inspired by other provinces or countries. There also could be an opportunity to collaborate with other regions, or departments within the government.</a:t>
            </a:r>
          </a:p>
          <a:p>
            <a:pPr marL="158750" indent="0" algn="l">
              <a:buFontTx/>
              <a:buNone/>
            </a:pPr>
            <a:endParaRPr lang="en-GB" b="0" i="0">
              <a:solidFill>
                <a:srgbClr val="374151"/>
              </a:solidFill>
              <a:effectLst/>
              <a:latin typeface="+mn-lt"/>
            </a:endParaRPr>
          </a:p>
          <a:p>
            <a:pPr marL="0" lvl="0" indent="0" algn="l" rtl="0">
              <a:spcBef>
                <a:spcPts val="0"/>
              </a:spcBef>
              <a:spcAft>
                <a:spcPts val="0"/>
              </a:spcAft>
              <a:buFontTx/>
              <a:buNone/>
            </a:pPr>
            <a:endParaRPr>
              <a:latin typeface="+mn-lt"/>
            </a:endParaRPr>
          </a:p>
        </p:txBody>
      </p:sp>
    </p:spTree>
    <p:extLst>
      <p:ext uri="{BB962C8B-B14F-4D97-AF65-F5344CB8AC3E}">
        <p14:creationId xmlns:p14="http://schemas.microsoft.com/office/powerpoint/2010/main" val="3652962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Thanks for taking this workshop with me! There’s so much more for us to uncover about this challenge in future workshops, and I can’t wait to see what kind of innovation you are going to think up as you work to solve this Real World Labour Market Challenge.</a:t>
            </a:r>
          </a:p>
        </p:txBody>
      </p:sp>
    </p:spTree>
    <p:extLst>
      <p:ext uri="{BB962C8B-B14F-4D97-AF65-F5344CB8AC3E}">
        <p14:creationId xmlns:p14="http://schemas.microsoft.com/office/powerpoint/2010/main" val="9936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r>
              <a:rPr lang="en-CA"/>
              <a:t>--</a:t>
            </a:r>
          </a:p>
          <a:p>
            <a:pPr marL="0" lvl="0" indent="0" algn="l" rtl="0">
              <a:spcBef>
                <a:spcPts val="0"/>
              </a:spcBef>
              <a:spcAft>
                <a:spcPts val="0"/>
              </a:spcAft>
              <a:buNone/>
            </a:pPr>
            <a:r>
              <a:rPr lang="en-CA"/>
              <a:t>TRANSCRIPT: </a:t>
            </a:r>
          </a:p>
          <a:p>
            <a:pPr marL="0" lvl="0" indent="0" algn="l" rtl="0">
              <a:spcBef>
                <a:spcPts val="0"/>
              </a:spcBef>
              <a:spcAft>
                <a:spcPts val="0"/>
              </a:spcAft>
              <a:buNone/>
            </a:pPr>
            <a:r>
              <a:rPr lang="en-CA"/>
              <a:t>Let’s get started by engaging our brains, and getting to know the challenge you’ll find a solution for.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Font typeface="+mj-lt"/>
              <a:buNone/>
            </a:pPr>
            <a:r>
              <a:rPr lang="en-GB" b="0" i="0">
                <a:solidFill>
                  <a:srgbClr val="374151"/>
                </a:solidFill>
                <a:effectLst/>
                <a:latin typeface="Arial" panose="020B0604020202020204" pitchFamily="34" charset="0"/>
              </a:rPr>
              <a:t>GUIDING QUESTIONS FOR DISCUSSION: </a:t>
            </a:r>
          </a:p>
          <a:p>
            <a:pPr marL="158750" indent="0" algn="l">
              <a:buFont typeface="+mj-lt"/>
              <a:buNone/>
            </a:pPr>
            <a:endParaRPr lang="en-GB" b="0" i="0">
              <a:solidFill>
                <a:srgbClr val="374151"/>
              </a:solidFill>
              <a:effectLst/>
              <a:latin typeface="Arial" panose="020B0604020202020204" pitchFamily="34" charset="0"/>
            </a:endParaRPr>
          </a:p>
          <a:p>
            <a:pPr algn="l">
              <a:buFont typeface="+mj-lt"/>
              <a:buAutoNum type="arabicPeriod"/>
            </a:pPr>
            <a:r>
              <a:rPr lang="en-GB" b="0" i="0">
                <a:solidFill>
                  <a:srgbClr val="374151"/>
                </a:solidFill>
                <a:effectLst/>
                <a:latin typeface="Arial" panose="020B0604020202020204" pitchFamily="34" charset="0"/>
              </a:rPr>
              <a:t>How do you think New Brunswick job opportunities (labour market) align with the career goals of high school students?</a:t>
            </a:r>
          </a:p>
          <a:p>
            <a:pPr algn="l">
              <a:buFont typeface="+mj-lt"/>
              <a:buAutoNum type="arabicPeriod"/>
            </a:pPr>
            <a:r>
              <a:rPr lang="en-GB" b="0" i="0">
                <a:solidFill>
                  <a:srgbClr val="374151"/>
                </a:solidFill>
                <a:effectLst/>
                <a:latin typeface="Arial" panose="020B0604020202020204" pitchFamily="34" charset="0"/>
              </a:rPr>
              <a:t>What do you think contributes to young people leaving New Brunswick?</a:t>
            </a:r>
          </a:p>
          <a:p>
            <a:pPr algn="l">
              <a:buFont typeface="+mj-lt"/>
              <a:buAutoNum type="arabicPeriod"/>
            </a:pPr>
            <a:r>
              <a:rPr lang="en-GB" b="0" i="0">
                <a:solidFill>
                  <a:srgbClr val="374151"/>
                </a:solidFill>
                <a:effectLst/>
                <a:latin typeface="Arial" panose="020B0604020202020204" pitchFamily="34" charset="0"/>
              </a:rPr>
              <a:t>How might the availability of cultural and recreational activities impact the decision of young individuals to stay in or leave New Brunswick?</a:t>
            </a:r>
          </a:p>
          <a:p>
            <a:pPr algn="l">
              <a:buFont typeface="+mj-lt"/>
              <a:buAutoNum type="arabicPeriod"/>
            </a:pPr>
            <a:r>
              <a:rPr lang="en-GB" b="0" i="0">
                <a:solidFill>
                  <a:srgbClr val="374151"/>
                </a:solidFill>
                <a:effectLst/>
                <a:latin typeface="Arial" panose="020B0604020202020204" pitchFamily="34" charset="0"/>
              </a:rPr>
              <a:t>How important do you think community support is in getting young people in New Brunswick?</a:t>
            </a:r>
          </a:p>
          <a:p>
            <a:pPr algn="l">
              <a:buFont typeface="+mj-lt"/>
              <a:buAutoNum type="arabicPeriod"/>
            </a:pPr>
            <a:r>
              <a:rPr lang="en-GB" b="0" i="0">
                <a:solidFill>
                  <a:srgbClr val="374151"/>
                </a:solidFill>
                <a:effectLst/>
                <a:latin typeface="Arial" panose="020B0604020202020204" pitchFamily="34" charset="0"/>
              </a:rPr>
              <a:t>Can you identify any success stories or examples of individuals who have made a significant impact in New Brunswick and who could be an inspiration for others to stay?</a:t>
            </a:r>
          </a:p>
          <a:p>
            <a:pPr marL="158750" indent="0" algn="l">
              <a:buFont typeface="+mj-lt"/>
              <a:buNone/>
            </a:pPr>
            <a:endParaRPr lang="en-GB" b="0" i="0">
              <a:solidFill>
                <a:srgbClr val="374151"/>
              </a:solidFill>
              <a:effectLst/>
              <a:latin typeface="Arial" panose="020B0604020202020204" pitchFamily="34" charset="0"/>
            </a:endParaRPr>
          </a:p>
          <a:p>
            <a:pPr marL="158750" indent="0" algn="l">
              <a:buFont typeface="+mj-lt"/>
              <a:buNone/>
            </a:pPr>
            <a:r>
              <a:rPr lang="en-GB" b="0" i="0">
                <a:solidFill>
                  <a:srgbClr val="374151"/>
                </a:solidFill>
                <a:effectLst/>
                <a:latin typeface="Arial" panose="020B0604020202020204" pitchFamily="34" charset="0"/>
              </a:rPr>
              <a:t>--</a:t>
            </a:r>
          </a:p>
          <a:p>
            <a:pPr marL="158750" indent="0" algn="l">
              <a:buFont typeface="+mj-lt"/>
              <a:buNone/>
            </a:pPr>
            <a:endParaRPr lang="en-GB" b="0" i="0">
              <a:solidFill>
                <a:srgbClr val="374151"/>
              </a:solidFill>
              <a:effectLst/>
              <a:latin typeface="Arial" panose="020B0604020202020204" pitchFamily="34" charset="0"/>
            </a:endParaRPr>
          </a:p>
          <a:p>
            <a:pPr marL="0" indent="0">
              <a:buNone/>
            </a:pPr>
            <a:r>
              <a:rPr lang="en-CA"/>
              <a:t>Time to share what we think, and what we see in the world around us. Start by asking yourself and sharing with the class </a:t>
            </a:r>
            <a:r>
              <a:rPr lang="en-CA" b="1"/>
              <a:t>what you think are the challenges facing New Brunswickers in the world of work.</a:t>
            </a:r>
            <a:endParaRPr lang="en-CA" b="0"/>
          </a:p>
          <a:p>
            <a:pPr marL="0" indent="0">
              <a:buNone/>
            </a:pPr>
            <a:endParaRPr lang="en-CA" b="0"/>
          </a:p>
          <a:p>
            <a:pPr marL="0" indent="0">
              <a:buNone/>
            </a:pPr>
            <a:r>
              <a:rPr lang="en-CA"/>
              <a:t>We’ll pause and have a conversation with your teacher. They have some guiding questions that will help us brainstorm. Take 2 minutes to brainstorm together. </a:t>
            </a:r>
            <a:r>
              <a:rPr lang="en-GB"/>
              <a:t>Press pause here, and when you’re ready, press play. A green bar with the text “moving on” will appear before the next slide.</a:t>
            </a:r>
          </a:p>
          <a:p>
            <a:pPr marL="158750" indent="0" algn="l">
              <a:buFont typeface="+mj-lt"/>
              <a:buNone/>
            </a:pPr>
            <a:endParaRPr lang="en-GB" b="0" i="0">
              <a:solidFill>
                <a:srgbClr val="374151"/>
              </a:solidFill>
              <a:effectLst/>
              <a:latin typeface="Söhn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Debrief and ask students to consider any of the topics listed here they may not have considered. The points below may support discussion on each of the topics on this slide.</a:t>
            </a:r>
          </a:p>
          <a:p>
            <a:pPr marL="0" lvl="0" indent="0" algn="l" rtl="0">
              <a:spcBef>
                <a:spcPts val="0"/>
              </a:spcBef>
              <a:spcAft>
                <a:spcPts val="0"/>
              </a:spcAft>
              <a:buNone/>
            </a:pPr>
            <a:endParaRPr lang="en-CA"/>
          </a:p>
          <a:p>
            <a:pPr marL="0" lvl="0" indent="0" algn="l" rtl="0">
              <a:spcBef>
                <a:spcPts val="0"/>
              </a:spcBef>
              <a:spcAft>
                <a:spcPts val="0"/>
              </a:spcAft>
              <a:buNone/>
            </a:pPr>
            <a:r>
              <a:rPr lang="en-GB"/>
              <a:t>Availability of Jobs:</a:t>
            </a:r>
          </a:p>
          <a:p>
            <a:pPr marL="171450" lvl="0" indent="-171450" algn="l" rtl="0">
              <a:spcBef>
                <a:spcPts val="0"/>
              </a:spcBef>
              <a:spcAft>
                <a:spcPts val="0"/>
              </a:spcAft>
            </a:pPr>
            <a:r>
              <a:rPr lang="en-GB"/>
              <a:t>Knowing about  how available jobs match what young people want.</a:t>
            </a:r>
          </a:p>
          <a:p>
            <a:pPr marL="171450" lvl="0" indent="-171450" algn="l" rtl="0">
              <a:spcBef>
                <a:spcPts val="0"/>
              </a:spcBef>
              <a:spcAft>
                <a:spcPts val="0"/>
              </a:spcAft>
            </a:pPr>
            <a:r>
              <a:rPr lang="en-GB"/>
              <a:t>Figuring out which industries are growing and can offer more jobs.</a:t>
            </a:r>
          </a:p>
          <a:p>
            <a:pPr marL="0" lvl="0" indent="0" algn="l" rtl="0">
              <a:spcBef>
                <a:spcPts val="0"/>
              </a:spcBef>
              <a:spcAft>
                <a:spcPts val="0"/>
              </a:spcAft>
              <a:buNone/>
            </a:pPr>
            <a:endParaRPr lang="en-GB"/>
          </a:p>
          <a:p>
            <a:pPr marL="0" lvl="0" indent="0" algn="l" rtl="0">
              <a:spcBef>
                <a:spcPts val="0"/>
              </a:spcBef>
              <a:spcAft>
                <a:spcPts val="0"/>
              </a:spcAft>
              <a:buNone/>
            </a:pPr>
            <a:r>
              <a:rPr lang="en-GB"/>
              <a:t>Education and Training:</a:t>
            </a:r>
          </a:p>
          <a:p>
            <a:pPr marL="171450" lvl="0" indent="-171450" algn="l" rtl="0">
              <a:spcBef>
                <a:spcPts val="0"/>
              </a:spcBef>
              <a:spcAft>
                <a:spcPts val="0"/>
              </a:spcAft>
            </a:pPr>
            <a:r>
              <a:rPr lang="en-GB"/>
              <a:t>How our schools prepare us for jobs and what we can do to make it better.</a:t>
            </a:r>
          </a:p>
          <a:p>
            <a:pPr marL="171450" lvl="0" indent="-171450" algn="l" rtl="0">
              <a:spcBef>
                <a:spcPts val="0"/>
              </a:spcBef>
              <a:spcAft>
                <a:spcPts val="0"/>
              </a:spcAft>
            </a:pPr>
            <a:r>
              <a:rPr lang="en-GB"/>
              <a:t>Ideas on improving school programs to help us in our future jobs.</a:t>
            </a:r>
          </a:p>
          <a:p>
            <a:pPr marL="0" lvl="0" indent="0" algn="l" rtl="0">
              <a:spcBef>
                <a:spcPts val="0"/>
              </a:spcBef>
              <a:spcAft>
                <a:spcPts val="0"/>
              </a:spcAft>
              <a:buNone/>
            </a:pPr>
            <a:endParaRPr lang="en-GB"/>
          </a:p>
          <a:p>
            <a:pPr marL="0" lvl="0" indent="0" algn="l" rtl="0">
              <a:spcBef>
                <a:spcPts val="0"/>
              </a:spcBef>
              <a:spcAft>
                <a:spcPts val="0"/>
              </a:spcAft>
              <a:buNone/>
            </a:pPr>
            <a:r>
              <a:rPr lang="en-GB"/>
              <a:t>Availability of Activities:</a:t>
            </a:r>
          </a:p>
          <a:p>
            <a:pPr marL="171450" lvl="0" indent="-171450" algn="l" rtl="0">
              <a:spcBef>
                <a:spcPts val="0"/>
              </a:spcBef>
              <a:spcAft>
                <a:spcPts val="0"/>
              </a:spcAft>
            </a:pPr>
            <a:r>
              <a:rPr lang="en-GB"/>
              <a:t>Fun stuff to do and how it affects if young people stay or go.</a:t>
            </a:r>
          </a:p>
          <a:p>
            <a:pPr marL="171450" lvl="0" indent="-171450" algn="l" rtl="0">
              <a:spcBef>
                <a:spcPts val="0"/>
              </a:spcBef>
              <a:spcAft>
                <a:spcPts val="0"/>
              </a:spcAft>
            </a:pPr>
            <a:r>
              <a:rPr lang="en-GB"/>
              <a:t>Making sure there are cool things to do in New Brunswick.</a:t>
            </a:r>
          </a:p>
          <a:p>
            <a:pPr marL="0" lvl="0" indent="0" algn="l" rtl="0">
              <a:spcBef>
                <a:spcPts val="0"/>
              </a:spcBef>
              <a:spcAft>
                <a:spcPts val="0"/>
              </a:spcAft>
              <a:buNone/>
            </a:pPr>
            <a:endParaRPr lang="en-GB"/>
          </a:p>
          <a:p>
            <a:pPr marL="0" lvl="0" indent="0" algn="l" rtl="0">
              <a:spcBef>
                <a:spcPts val="0"/>
              </a:spcBef>
              <a:spcAft>
                <a:spcPts val="0"/>
              </a:spcAft>
              <a:buNone/>
            </a:pPr>
            <a:r>
              <a:rPr lang="en-GB"/>
              <a:t>Community Support:</a:t>
            </a:r>
          </a:p>
          <a:p>
            <a:pPr marL="171450" lvl="0" indent="-171450" algn="l" rtl="0">
              <a:spcBef>
                <a:spcPts val="0"/>
              </a:spcBef>
              <a:spcAft>
                <a:spcPts val="0"/>
              </a:spcAft>
            </a:pPr>
            <a:r>
              <a:rPr lang="en-GB"/>
              <a:t>Why having friends, family, and community groups is so important.</a:t>
            </a:r>
          </a:p>
          <a:p>
            <a:pPr marL="171450" lvl="0" indent="-171450" algn="l" rtl="0">
              <a:spcBef>
                <a:spcPts val="0"/>
              </a:spcBef>
              <a:spcAft>
                <a:spcPts val="0"/>
              </a:spcAft>
            </a:pPr>
            <a:r>
              <a:rPr lang="en-GB"/>
              <a:t>Finding ways to make our communities stronger and more supportive.</a:t>
            </a:r>
          </a:p>
          <a:p>
            <a:pPr marL="0" lvl="0" indent="0" algn="l" rtl="0">
              <a:spcBef>
                <a:spcPts val="0"/>
              </a:spcBef>
              <a:spcAft>
                <a:spcPts val="0"/>
              </a:spcAft>
              <a:buNone/>
            </a:pPr>
            <a:endParaRPr lang="en-GB"/>
          </a:p>
          <a:p>
            <a:pPr marL="0" lvl="0" indent="0" algn="l" rtl="0">
              <a:spcBef>
                <a:spcPts val="0"/>
              </a:spcBef>
              <a:spcAft>
                <a:spcPts val="0"/>
              </a:spcAft>
              <a:buNone/>
            </a:pPr>
            <a:r>
              <a:rPr lang="en-GB"/>
              <a:t>Innovation and Technology:</a:t>
            </a:r>
          </a:p>
          <a:p>
            <a:pPr marL="171450" lvl="0" indent="-171450" algn="l" rtl="0">
              <a:spcBef>
                <a:spcPts val="0"/>
              </a:spcBef>
              <a:spcAft>
                <a:spcPts val="0"/>
              </a:spcAft>
            </a:pPr>
            <a:r>
              <a:rPr lang="en-GB"/>
              <a:t>Using creative ideas and new technology to make New Brunswick a great place.</a:t>
            </a:r>
          </a:p>
          <a:p>
            <a:pPr marL="171450" lvl="0" indent="-171450" algn="l" rtl="0">
              <a:spcBef>
                <a:spcPts val="0"/>
              </a:spcBef>
              <a:spcAft>
                <a:spcPts val="0"/>
              </a:spcAft>
            </a:pPr>
            <a:r>
              <a:rPr lang="en-GB"/>
              <a:t>How being creative and smart can help keep and bring in talented people.</a:t>
            </a:r>
          </a:p>
          <a:p>
            <a:pPr marL="0" lvl="0" indent="0" algn="l" rtl="0">
              <a:spcBef>
                <a:spcPts val="0"/>
              </a:spcBef>
              <a:spcAft>
                <a:spcPts val="0"/>
              </a:spcAft>
              <a:buNone/>
            </a:pPr>
            <a:endParaRPr lang="en-CA"/>
          </a:p>
          <a:p>
            <a:pPr marL="0" lvl="0" indent="0" algn="l" rtl="0">
              <a:spcBef>
                <a:spcPts val="0"/>
              </a:spcBef>
              <a:spcAft>
                <a:spcPts val="0"/>
              </a:spcAft>
              <a:buNone/>
            </a:pPr>
            <a:r>
              <a:rPr lang="en-CA"/>
              <a:t>--</a:t>
            </a:r>
          </a:p>
          <a:p>
            <a:pPr marL="0" lvl="0" indent="0" algn="l" rtl="0">
              <a:spcBef>
                <a:spcPts val="0"/>
              </a:spcBef>
              <a:spcAft>
                <a:spcPts val="0"/>
              </a:spcAft>
              <a:buNone/>
            </a:pPr>
            <a:r>
              <a:rPr lang="en-CA"/>
              <a:t>TRANSCRIPT: </a:t>
            </a:r>
          </a:p>
          <a:p>
            <a:pPr marL="0" lvl="0" indent="0" algn="l" rtl="0">
              <a:spcBef>
                <a:spcPts val="0"/>
              </a:spcBef>
              <a:spcAft>
                <a:spcPts val="0"/>
              </a:spcAft>
              <a:buNone/>
            </a:pPr>
            <a:r>
              <a:rPr lang="en-CA"/>
              <a:t>Some of the challenges that are around us every day are hidden in plain sight!  Some topics you may have discussed are the availability of jobs for people who can be employed, and the kind of education or training needed to get those jobs. Sometimes it can take money to make money, and it’s not always clear or ideal which one a person has to do first – spend money on education, or go straight into work. You may have also discussed the kind of cultural and recreational activities that people do when they’re not working. A person can’t work 24 hours a day, and having something to do, and feeling a sense of belonging is really important to a person’s wellness. Community support can help with these feelings, and with finding work, and it’s not always clear where to find those supports. Lastly, you may have also thought about forward-thinking attitudes, and using new tools. Understanding and supporting what makes New Brunswick unique can inform whether or not people choose to build their career in the province and invite others from around the world to join!</a:t>
            </a:r>
          </a:p>
          <a:p>
            <a:pPr marL="0" lvl="0" indent="0" algn="l" rtl="0">
              <a:spcBef>
                <a:spcPts val="0"/>
              </a:spcBef>
              <a:spcAft>
                <a:spcPts val="0"/>
              </a:spcAft>
              <a:buNone/>
            </a:pPr>
            <a:endParaRPr lang="en-CA"/>
          </a:p>
          <a:p>
            <a:pPr marL="0" lvl="0" indent="0" algn="l" rtl="0">
              <a:spcBef>
                <a:spcPts val="0"/>
              </a:spcBef>
              <a:spcAft>
                <a:spcPts val="0"/>
              </a:spcAft>
              <a:buNone/>
            </a:pPr>
            <a:r>
              <a:rPr lang="en-CA"/>
              <a:t>The New Brunswick Department of Post-Secondary Education and Training (or PETL) faces these challenges every single day and works to support New Brunswick residents in building their career in the province. Let’s hear from someone at PETL who is experiencing these challenges in a unique way.</a:t>
            </a:r>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a:t>KEY TAKEAWAYS FROM VIDEO</a:t>
            </a:r>
          </a:p>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r>
              <a:rPr lang="en-CA"/>
              <a:t>TRANSCRIPT:</a:t>
            </a:r>
          </a:p>
          <a:p>
            <a:pPr marL="0" lvl="0" indent="0" algn="l" rtl="0">
              <a:spcBef>
                <a:spcPts val="0"/>
              </a:spcBef>
              <a:spcAft>
                <a:spcPts val="0"/>
              </a:spcAft>
              <a:buNone/>
            </a:pPr>
            <a:r>
              <a:rPr lang="en-CA"/>
              <a:t>The Government of New Brunswick is the largest employer in the province. Everyone in the government is dedicated to supporting everyone else who lives and works in New Brunswick – especially PETL. PETL is asking you what they could do to help New Brunswick become a youth-friendly place to learn and work. Some of the things PETL is noticing are that people are retiring from their jobs, youth are leaving the province, and employers are looking for workers. They need creative solutions to address these changes, and John and his team at PETL know that you have creative solutions.</a:t>
            </a:r>
            <a:endParaRPr/>
          </a:p>
        </p:txBody>
      </p:sp>
    </p:spTree>
    <p:extLst>
      <p:ext uri="{BB962C8B-B14F-4D97-AF65-F5344CB8AC3E}">
        <p14:creationId xmlns:p14="http://schemas.microsoft.com/office/powerpoint/2010/main" val="138039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r>
              <a:rPr lang="en-CA"/>
              <a:t>--</a:t>
            </a:r>
          </a:p>
          <a:p>
            <a:pPr marL="0" lvl="0" indent="0" algn="l" rtl="0">
              <a:spcBef>
                <a:spcPts val="0"/>
              </a:spcBef>
              <a:spcAft>
                <a:spcPts val="0"/>
              </a:spcAft>
              <a:buNone/>
            </a:pPr>
            <a:r>
              <a:rPr lang="en-CA"/>
              <a:t>TRANSCRIPT: </a:t>
            </a:r>
          </a:p>
          <a:p>
            <a:pPr marL="0" lvl="0" indent="0" algn="l" rtl="0">
              <a:spcBef>
                <a:spcPts val="0"/>
              </a:spcBef>
              <a:spcAft>
                <a:spcPts val="0"/>
              </a:spcAft>
              <a:buNone/>
            </a:pPr>
            <a:r>
              <a:rPr lang="en-CA"/>
              <a:t>Let’s explore what this challenge looks like for John and everyone else at PETL.</a:t>
            </a:r>
            <a:endParaRPr/>
          </a:p>
        </p:txBody>
      </p:sp>
    </p:spTree>
    <p:extLst>
      <p:ext uri="{BB962C8B-B14F-4D97-AF65-F5344CB8AC3E}">
        <p14:creationId xmlns:p14="http://schemas.microsoft.com/office/powerpoint/2010/main" val="28955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a:t>We’ll pause work on a provided worksheet together. This worksheet will take you on a ‘scavenger hunt’ and help us learn more about what PETL does, the programs and resources they offer and the different ways they help build careers in New Brunswick. Getting to know the challenge well, and what role PETL has in our daily lives will help find the best solutions. You can complete this worksheet in pairs, or small groups if you wish.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t>Press pause here, and when you’re ready, press play. A green bar with the text “moving on” will appear before the next slide.</a:t>
            </a:r>
          </a:p>
          <a:p>
            <a:pPr marL="158750" indent="0" algn="l">
              <a:buFont typeface="+mj-lt"/>
              <a:buNone/>
            </a:pPr>
            <a:endParaRPr lang="en-GB" b="0" i="0">
              <a:solidFill>
                <a:srgbClr val="374151"/>
              </a:solidFill>
              <a:effectLst/>
              <a:latin typeface="Söhne"/>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6">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3">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a:alphaModFix/>
            <a:duotone>
              <a:schemeClr val="accent3">
                <a:shade val="45000"/>
                <a:satMod val="135000"/>
              </a:schemeClr>
              <a:prstClr val="white"/>
            </a:duotone>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duotone>
              <a:schemeClr val="accent2">
                <a:shade val="45000"/>
                <a:satMod val="135000"/>
              </a:schemeClr>
              <a:prstClr val="white"/>
            </a:duotone>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7" name="Google Shape;247;p37"/>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
        <p:nvSpPr>
          <p:cNvPr id="248" name="Google Shape;248;p37"/>
          <p:cNvSpPr txBox="1">
            <a:spLocks noGrp="1"/>
          </p:cNvSpPr>
          <p:nvPr>
            <p:ph type="title"/>
          </p:nvPr>
        </p:nvSpPr>
        <p:spPr>
          <a:xfrm>
            <a:off x="1761575" y="711175"/>
            <a:ext cx="56208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13"/>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72" r:id="rId7"/>
    <p:sldLayoutId id="2147483683" r:id="rId8"/>
    <p:sldLayoutId id="2147483687" r:id="rId9"/>
    <p:sldLayoutId id="2147483689" r:id="rId10"/>
    <p:sldLayoutId id="2147483690"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notesSlide" Target="../notesSlides/notesSlide11.xml"/><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slideLayout" Target="../slideLayouts/slideLayout7.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2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chart" Target="../charts/chart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9.xml"/><Relationship Id="rId6" Type="http://schemas.microsoft.com/office/2007/relationships/hdphoto" Target="../media/hdphoto2.wdp"/><Relationship Id="rId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image" Target="../media/image1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30.xml"/><Relationship Id="rId6" Type="http://schemas.microsoft.com/office/2007/relationships/hdphoto" Target="../media/hdphoto2.wdp"/><Relationship Id="rId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image" Target="../media/image1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JDt-R74pP_E?feature=oembed" TargetMode="External"/><Relationship Id="rId1" Type="http://schemas.openxmlformats.org/officeDocument/2006/relationships/tags" Target="../tags/tag31.xml"/><Relationship Id="rId5" Type="http://schemas.openxmlformats.org/officeDocument/2006/relationships/image" Target="../media/image42.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1eorBiZsZuM?feature=oembed" TargetMode="External"/><Relationship Id="rId1" Type="http://schemas.openxmlformats.org/officeDocument/2006/relationships/tags" Target="../tags/tag32.xml"/><Relationship Id="rId5" Type="http://schemas.openxmlformats.org/officeDocument/2006/relationships/image" Target="../media/image43.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microsoft.com/office/2007/relationships/hdphoto" Target="../media/hdphoto3.wdp"/><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41.png"/><Relationship Id="rId5" Type="http://schemas.openxmlformats.org/officeDocument/2006/relationships/image" Target="../media/image12.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9.pn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hyperlink" Target="https://www.tes.com/jobs/employer/heartlands-high-school-1057463" TargetMode="External"/><Relationship Id="rId4" Type="http://schemas.openxmlformats.org/officeDocument/2006/relationships/image" Target="../media/image11.jpeg"/><Relationship Id="rId9" Type="http://schemas.openxmlformats.org/officeDocument/2006/relationships/hyperlink" Target="https://schoolwalls.blogspot.com/2020/07/can-you-work-full-time-while-in-high.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QZ3hSc7Aa1E?feature=oembed" TargetMode="External"/><Relationship Id="rId1"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672763" y="1601868"/>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Choose New Brunswick?</a:t>
            </a:r>
            <a:endParaRPr>
              <a:solidFill>
                <a:schemeClr val="accent2"/>
              </a:solidFill>
            </a:endParaRPr>
          </a:p>
        </p:txBody>
      </p:sp>
      <p:sp>
        <p:nvSpPr>
          <p:cNvPr id="309" name="Google Shape;309;p47"/>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Real-World Challenge</a:t>
            </a:r>
            <a:endParaRPr b="0"/>
          </a:p>
        </p:txBody>
      </p:sp>
      <p:sp>
        <p:nvSpPr>
          <p:cNvPr id="312" name="Google Shape;312;p47"/>
          <p:cNvSpPr/>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en-CA"/>
          </a:p>
        </p:txBody>
      </p:sp>
      <p:pic>
        <p:nvPicPr>
          <p:cNvPr id="313" name="Google Shape;313;p47"/>
          <p:cNvPicPr preferRelativeResize="0"/>
          <p:nvPr/>
        </p:nvPicPr>
        <p:blipFill rotWithShape="1">
          <a:blip r:embed="rId4">
            <a:alphaModFix/>
          </a:blip>
          <a:srcRect t="16970" r="8892" b="21025"/>
          <a:stretch/>
        </p:blipFill>
        <p:spPr>
          <a:xfrm>
            <a:off x="6653475" y="2024280"/>
            <a:ext cx="2036850" cy="810276"/>
          </a:xfrm>
          <a:prstGeom prst="rect">
            <a:avLst/>
          </a:prstGeom>
          <a:noFill/>
          <a:ln>
            <a:noFill/>
          </a:ln>
        </p:spPr>
      </p:pic>
      <p:pic>
        <p:nvPicPr>
          <p:cNvPr id="314" name="Google Shape;314;p47"/>
          <p:cNvPicPr preferRelativeResize="0"/>
          <p:nvPr/>
        </p:nvPicPr>
        <p:blipFill rotWithShape="1">
          <a:blip r:embed="rId5">
            <a:alphaModFix/>
            <a:duotone>
              <a:prstClr val="black"/>
              <a:schemeClr val="accent1">
                <a:tint val="45000"/>
                <a:satMod val="400000"/>
              </a:schemeClr>
            </a:duotone>
          </a:blip>
          <a:srcRect t="16734" r="8892" b="18300"/>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95000">
        <p:fade/>
      </p:transition>
    </mc:Choice>
    <mc:Fallback xmlns="">
      <p:transition spd="med" advClick="0" advTm="9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EXPLAIN</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344" name="Google Shape;344;p50"/>
          <p:cNvPicPr preferRelativeResize="0"/>
          <p:nvPr/>
        </p:nvPicPr>
        <p:blipFill rotWithShape="1">
          <a:blip r:embed="rId5">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Who is PETL?</a:t>
            </a:r>
            <a:endParaRPr/>
          </a:p>
        </p:txBody>
      </p:sp>
      <p:grpSp>
        <p:nvGrpSpPr>
          <p:cNvPr id="30" name="Group 29">
            <a:extLst>
              <a:ext uri="{FF2B5EF4-FFF2-40B4-BE49-F238E27FC236}">
                <a16:creationId xmlns:a16="http://schemas.microsoft.com/office/drawing/2014/main" id="{992AFCEC-80CF-3CC3-07A8-103871FA6A9E}"/>
              </a:ext>
            </a:extLst>
          </p:cNvPr>
          <p:cNvGrpSpPr/>
          <p:nvPr/>
        </p:nvGrpSpPr>
        <p:grpSpPr>
          <a:xfrm>
            <a:off x="2044474" y="1330036"/>
            <a:ext cx="1522144" cy="2967644"/>
            <a:chOff x="2044474" y="1330036"/>
            <a:chExt cx="1522144" cy="2967644"/>
          </a:xfrm>
        </p:grpSpPr>
        <p:sp>
          <p:nvSpPr>
            <p:cNvPr id="3" name="Rectangle: Rounded Corners 2">
              <a:extLst>
                <a:ext uri="{FF2B5EF4-FFF2-40B4-BE49-F238E27FC236}">
                  <a16:creationId xmlns:a16="http://schemas.microsoft.com/office/drawing/2014/main" id="{D373C9E2-FD72-FD78-4618-045490AE9E89}"/>
                </a:ext>
              </a:extLst>
            </p:cNvPr>
            <p:cNvSpPr/>
            <p:nvPr/>
          </p:nvSpPr>
          <p:spPr>
            <a:xfrm>
              <a:off x="2044474" y="1330036"/>
              <a:ext cx="1446872" cy="296764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nchorCtr="0"/>
            <a:lstStyle/>
            <a:p>
              <a:pPr algn="ctr"/>
              <a:r>
                <a:rPr lang="en-CA"/>
                <a:t>Post Secondary Education</a:t>
              </a:r>
            </a:p>
          </p:txBody>
        </p:sp>
        <p:pic>
          <p:nvPicPr>
            <p:cNvPr id="7" name="Graphic 6" descr="Graduation cap with solid fill">
              <a:extLst>
                <a:ext uri="{FF2B5EF4-FFF2-40B4-BE49-F238E27FC236}">
                  <a16:creationId xmlns:a16="http://schemas.microsoft.com/office/drawing/2014/main" id="{4C25C192-F55E-529C-BF9D-E9A311CFFE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5089" y="2007524"/>
              <a:ext cx="914400" cy="914400"/>
            </a:xfrm>
            <a:prstGeom prst="rect">
              <a:avLst/>
            </a:prstGeom>
          </p:spPr>
        </p:pic>
        <p:pic>
          <p:nvPicPr>
            <p:cNvPr id="11" name="Graphic 10" descr="Microscope with solid fill">
              <a:extLst>
                <a:ext uri="{FF2B5EF4-FFF2-40B4-BE49-F238E27FC236}">
                  <a16:creationId xmlns:a16="http://schemas.microsoft.com/office/drawing/2014/main" id="{DF99B034-9ABB-8E0D-5E70-EAC412D45C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2218" y="2427317"/>
              <a:ext cx="914400" cy="914400"/>
            </a:xfrm>
            <a:prstGeom prst="rect">
              <a:avLst/>
            </a:prstGeom>
          </p:spPr>
        </p:pic>
        <p:pic>
          <p:nvPicPr>
            <p:cNvPr id="13" name="Graphic 12" descr="Loan with solid fill">
              <a:extLst>
                <a:ext uri="{FF2B5EF4-FFF2-40B4-BE49-F238E27FC236}">
                  <a16:creationId xmlns:a16="http://schemas.microsoft.com/office/drawing/2014/main" id="{F2CD2918-5DB6-729A-CBF1-61D1FB2579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9746" y="3314181"/>
              <a:ext cx="914400" cy="914400"/>
            </a:xfrm>
            <a:prstGeom prst="rect">
              <a:avLst/>
            </a:prstGeom>
          </p:spPr>
        </p:pic>
      </p:grpSp>
      <p:grpSp>
        <p:nvGrpSpPr>
          <p:cNvPr id="31" name="Group 30">
            <a:extLst>
              <a:ext uri="{FF2B5EF4-FFF2-40B4-BE49-F238E27FC236}">
                <a16:creationId xmlns:a16="http://schemas.microsoft.com/office/drawing/2014/main" id="{5E6AF289-5444-90C5-311E-07E67FAFC08B}"/>
              </a:ext>
            </a:extLst>
          </p:cNvPr>
          <p:cNvGrpSpPr/>
          <p:nvPr/>
        </p:nvGrpSpPr>
        <p:grpSpPr>
          <a:xfrm>
            <a:off x="4022903" y="1330036"/>
            <a:ext cx="1559824" cy="2967644"/>
            <a:chOff x="4022903" y="1330036"/>
            <a:chExt cx="1559824" cy="2967644"/>
          </a:xfrm>
        </p:grpSpPr>
        <p:sp>
          <p:nvSpPr>
            <p:cNvPr id="4" name="Rectangle: Rounded Corners 3">
              <a:extLst>
                <a:ext uri="{FF2B5EF4-FFF2-40B4-BE49-F238E27FC236}">
                  <a16:creationId xmlns:a16="http://schemas.microsoft.com/office/drawing/2014/main" id="{A92DA925-F1B8-F677-27DE-B568EF38A93E}"/>
                </a:ext>
              </a:extLst>
            </p:cNvPr>
            <p:cNvSpPr/>
            <p:nvPr/>
          </p:nvSpPr>
          <p:spPr>
            <a:xfrm>
              <a:off x="4022903" y="1330036"/>
              <a:ext cx="1446872" cy="296764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t" anchorCtr="0"/>
            <a:lstStyle/>
            <a:p>
              <a:pPr algn="ctr"/>
              <a:r>
                <a:rPr lang="en-CA"/>
                <a:t>Training</a:t>
              </a:r>
              <a:endParaRPr lang="en-US">
                <a:cs typeface="Arial"/>
              </a:endParaRPr>
            </a:p>
          </p:txBody>
        </p:sp>
        <p:pic>
          <p:nvPicPr>
            <p:cNvPr id="9" name="Graphic 8" descr="Books with solid fill">
              <a:extLst>
                <a:ext uri="{FF2B5EF4-FFF2-40B4-BE49-F238E27FC236}">
                  <a16:creationId xmlns:a16="http://schemas.microsoft.com/office/drawing/2014/main" id="{F232BD19-44FC-3F46-DE0B-726D0605EF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55375" y="2036621"/>
              <a:ext cx="914400" cy="914400"/>
            </a:xfrm>
            <a:prstGeom prst="rect">
              <a:avLst/>
            </a:prstGeom>
          </p:spPr>
        </p:pic>
        <p:pic>
          <p:nvPicPr>
            <p:cNvPr id="15" name="Graphic 14" descr="Tools with solid fill">
              <a:extLst>
                <a:ext uri="{FF2B5EF4-FFF2-40B4-BE49-F238E27FC236}">
                  <a16:creationId xmlns:a16="http://schemas.microsoft.com/office/drawing/2014/main" id="{16F35B66-55B3-ADE6-D78B-6F0B9C23A6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22903" y="2826321"/>
              <a:ext cx="914400" cy="914400"/>
            </a:xfrm>
            <a:prstGeom prst="rect">
              <a:avLst/>
            </a:prstGeom>
          </p:spPr>
        </p:pic>
        <p:pic>
          <p:nvPicPr>
            <p:cNvPr id="17" name="Graphic 16" descr="Gears with solid fill">
              <a:extLst>
                <a:ext uri="{FF2B5EF4-FFF2-40B4-BE49-F238E27FC236}">
                  <a16:creationId xmlns:a16="http://schemas.microsoft.com/office/drawing/2014/main" id="{28C81E69-FCEC-2B42-5C8C-34B8C6A4BC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68327" y="3314181"/>
              <a:ext cx="914400" cy="914400"/>
            </a:xfrm>
            <a:prstGeom prst="rect">
              <a:avLst/>
            </a:prstGeom>
          </p:spPr>
        </p:pic>
      </p:grpSp>
      <p:grpSp>
        <p:nvGrpSpPr>
          <p:cNvPr id="32" name="Group 31">
            <a:extLst>
              <a:ext uri="{FF2B5EF4-FFF2-40B4-BE49-F238E27FC236}">
                <a16:creationId xmlns:a16="http://schemas.microsoft.com/office/drawing/2014/main" id="{ED15EEA2-33CC-5465-3536-370F77ADDA17}"/>
              </a:ext>
            </a:extLst>
          </p:cNvPr>
          <p:cNvGrpSpPr/>
          <p:nvPr/>
        </p:nvGrpSpPr>
        <p:grpSpPr>
          <a:xfrm>
            <a:off x="6001332" y="1330036"/>
            <a:ext cx="1446872" cy="2984938"/>
            <a:chOff x="6001332" y="1330036"/>
            <a:chExt cx="1446872" cy="2984938"/>
          </a:xfrm>
        </p:grpSpPr>
        <p:sp>
          <p:nvSpPr>
            <p:cNvPr id="5" name="Rectangle: Rounded Corners 4">
              <a:extLst>
                <a:ext uri="{FF2B5EF4-FFF2-40B4-BE49-F238E27FC236}">
                  <a16:creationId xmlns:a16="http://schemas.microsoft.com/office/drawing/2014/main" id="{389AA6B9-6225-6ABE-1BFE-70324524283B}"/>
                </a:ext>
              </a:extLst>
            </p:cNvPr>
            <p:cNvSpPr/>
            <p:nvPr/>
          </p:nvSpPr>
          <p:spPr>
            <a:xfrm>
              <a:off x="6001332" y="1330036"/>
              <a:ext cx="1446872" cy="296764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CA"/>
                <a:t>Labour</a:t>
              </a:r>
              <a:endParaRPr lang="en-CA">
                <a:cs typeface="Arial"/>
              </a:endParaRPr>
            </a:p>
          </p:txBody>
        </p:sp>
        <p:pic>
          <p:nvPicPr>
            <p:cNvPr id="22" name="Graphic 21" descr="Playbook with solid fill">
              <a:extLst>
                <a:ext uri="{FF2B5EF4-FFF2-40B4-BE49-F238E27FC236}">
                  <a16:creationId xmlns:a16="http://schemas.microsoft.com/office/drawing/2014/main" id="{B99DA394-BDEC-E05D-2818-15F107571BF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67568" y="2007524"/>
              <a:ext cx="914400" cy="914400"/>
            </a:xfrm>
            <a:prstGeom prst="rect">
              <a:avLst/>
            </a:prstGeom>
          </p:spPr>
        </p:pic>
        <p:pic>
          <p:nvPicPr>
            <p:cNvPr id="24" name="Graphic 23" descr="Work from home desk with solid fill">
              <a:extLst>
                <a:ext uri="{FF2B5EF4-FFF2-40B4-BE49-F238E27FC236}">
                  <a16:creationId xmlns:a16="http://schemas.microsoft.com/office/drawing/2014/main" id="{1F53674B-7039-4AE7-C977-8A38F37BBB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88281" y="2827001"/>
              <a:ext cx="794756" cy="794756"/>
            </a:xfrm>
            <a:prstGeom prst="rect">
              <a:avLst/>
            </a:prstGeom>
          </p:spPr>
        </p:pic>
        <p:pic>
          <p:nvPicPr>
            <p:cNvPr id="26" name="Graphic 25" descr="Gantt Chart with solid fill">
              <a:extLst>
                <a:ext uri="{FF2B5EF4-FFF2-40B4-BE49-F238E27FC236}">
                  <a16:creationId xmlns:a16="http://schemas.microsoft.com/office/drawing/2014/main" id="{0EE32AFC-CF96-4D57-50CE-8980EBB4D3D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04282" y="3400574"/>
              <a:ext cx="914400" cy="914400"/>
            </a:xfrm>
            <a:prstGeom prst="rect">
              <a:avLst/>
            </a:prstGeom>
          </p:spPr>
        </p:pic>
      </p:grpSp>
    </p:spTree>
    <p:custDataLst>
      <p:tags r:id="rId1"/>
    </p:custDataLst>
    <p:extLst>
      <p:ext uri="{BB962C8B-B14F-4D97-AF65-F5344CB8AC3E}">
        <p14:creationId xmlns:p14="http://schemas.microsoft.com/office/powerpoint/2010/main" val="4143882181"/>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par>
                                <p:cTn id="8" presetID="42"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Why is this a challenge for PETL?</a:t>
            </a:r>
            <a:endParaRPr/>
          </a:p>
        </p:txBody>
      </p:sp>
      <p:sp>
        <p:nvSpPr>
          <p:cNvPr id="6" name="TextBox 5">
            <a:extLst>
              <a:ext uri="{FF2B5EF4-FFF2-40B4-BE49-F238E27FC236}">
                <a16:creationId xmlns:a16="http://schemas.microsoft.com/office/drawing/2014/main" id="{13D53C6A-9D75-AF92-3606-3AC843205AC5}"/>
              </a:ext>
            </a:extLst>
          </p:cNvPr>
          <p:cNvSpPr txBox="1"/>
          <p:nvPr/>
        </p:nvSpPr>
        <p:spPr>
          <a:xfrm>
            <a:off x="1338146" y="1338146"/>
            <a:ext cx="4527395" cy="830997"/>
          </a:xfrm>
          <a:prstGeom prst="rect">
            <a:avLst/>
          </a:prstGeom>
          <a:noFill/>
        </p:spPr>
        <p:txBody>
          <a:bodyPr wrap="square" rtlCol="0">
            <a:spAutoFit/>
          </a:bodyPr>
          <a:lstStyle/>
          <a:p>
            <a:r>
              <a:rPr lang="en-CA" sz="4800" b="1"/>
              <a:t>Labour Market</a:t>
            </a:r>
          </a:p>
        </p:txBody>
      </p:sp>
      <p:sp>
        <p:nvSpPr>
          <p:cNvPr id="7" name="TextBox 6">
            <a:extLst>
              <a:ext uri="{FF2B5EF4-FFF2-40B4-BE49-F238E27FC236}">
                <a16:creationId xmlns:a16="http://schemas.microsoft.com/office/drawing/2014/main" id="{1CE8F431-F186-38E5-8C49-409AA5F5DC34}"/>
              </a:ext>
            </a:extLst>
          </p:cNvPr>
          <p:cNvSpPr txBox="1"/>
          <p:nvPr/>
        </p:nvSpPr>
        <p:spPr>
          <a:xfrm>
            <a:off x="5865541" y="1360449"/>
            <a:ext cx="3053496" cy="769441"/>
          </a:xfrm>
          <a:prstGeom prst="rect">
            <a:avLst/>
          </a:prstGeom>
          <a:noFill/>
        </p:spPr>
        <p:txBody>
          <a:bodyPr wrap="square" rtlCol="0">
            <a:spAutoFit/>
          </a:bodyPr>
          <a:lstStyle/>
          <a:p>
            <a:r>
              <a:rPr lang="en-CA" sz="4400">
                <a:latin typeface="Rockwell Nova Extra Bold" panose="020F0502020204030204" pitchFamily="18" charset="0"/>
              </a:rPr>
              <a:t>Trends</a:t>
            </a:r>
          </a:p>
        </p:txBody>
      </p:sp>
      <p:pic>
        <p:nvPicPr>
          <p:cNvPr id="8" name="Google Shape;869;p78">
            <a:extLst>
              <a:ext uri="{FF2B5EF4-FFF2-40B4-BE49-F238E27FC236}">
                <a16:creationId xmlns:a16="http://schemas.microsoft.com/office/drawing/2014/main" id="{CC45081D-6A18-1EF8-0292-3B4BF1B55919}"/>
              </a:ext>
            </a:extLst>
          </p:cNvPr>
          <p:cNvPicPr preferRelativeResize="0"/>
          <p:nvPr/>
        </p:nvPicPr>
        <p:blipFill>
          <a:blip r:embed="rId4">
            <a:alphaModFix amt="80000"/>
          </a:blip>
          <a:stretch>
            <a:fillRect/>
          </a:stretch>
        </p:blipFill>
        <p:spPr>
          <a:xfrm rot="14542792" flipH="1">
            <a:off x="1599185" y="2340867"/>
            <a:ext cx="539481" cy="250849"/>
          </a:xfrm>
          <a:prstGeom prst="rect">
            <a:avLst/>
          </a:prstGeom>
          <a:noFill/>
          <a:ln>
            <a:noFill/>
          </a:ln>
        </p:spPr>
      </p:pic>
      <p:cxnSp>
        <p:nvCxnSpPr>
          <p:cNvPr id="10" name="Straight Connector 9">
            <a:extLst>
              <a:ext uri="{FF2B5EF4-FFF2-40B4-BE49-F238E27FC236}">
                <a16:creationId xmlns:a16="http://schemas.microsoft.com/office/drawing/2014/main" id="{CB46059B-2F41-E1E4-FA8A-F27E8854257D}"/>
              </a:ext>
            </a:extLst>
          </p:cNvPr>
          <p:cNvCxnSpPr>
            <a:cxnSpLocks/>
          </p:cNvCxnSpPr>
          <p:nvPr/>
        </p:nvCxnSpPr>
        <p:spPr>
          <a:xfrm flipV="1">
            <a:off x="1603899" y="2121866"/>
            <a:ext cx="3938257" cy="4727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115470-F305-EB23-45E8-AED260F35BA0}"/>
              </a:ext>
            </a:extLst>
          </p:cNvPr>
          <p:cNvCxnSpPr>
            <a:cxnSpLocks/>
          </p:cNvCxnSpPr>
          <p:nvPr/>
        </p:nvCxnSpPr>
        <p:spPr>
          <a:xfrm>
            <a:off x="5865541" y="2121866"/>
            <a:ext cx="2141034" cy="6958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Google Shape;869;p78">
            <a:extLst>
              <a:ext uri="{FF2B5EF4-FFF2-40B4-BE49-F238E27FC236}">
                <a16:creationId xmlns:a16="http://schemas.microsoft.com/office/drawing/2014/main" id="{009006BF-2BFB-1E88-A8C1-8D40F5967547}"/>
              </a:ext>
            </a:extLst>
          </p:cNvPr>
          <p:cNvPicPr preferRelativeResize="0"/>
          <p:nvPr/>
        </p:nvPicPr>
        <p:blipFill>
          <a:blip r:embed="rId4">
            <a:alphaModFix amt="80000"/>
          </a:blip>
          <a:stretch>
            <a:fillRect/>
          </a:stretch>
        </p:blipFill>
        <p:spPr>
          <a:xfrm rot="16917976" flipH="1">
            <a:off x="5794779" y="2537459"/>
            <a:ext cx="948814" cy="281770"/>
          </a:xfrm>
          <a:prstGeom prst="rect">
            <a:avLst/>
          </a:prstGeom>
          <a:noFill/>
          <a:ln>
            <a:noFill/>
          </a:ln>
        </p:spPr>
      </p:pic>
      <p:sp>
        <p:nvSpPr>
          <p:cNvPr id="18" name="TextBox 17">
            <a:extLst>
              <a:ext uri="{FF2B5EF4-FFF2-40B4-BE49-F238E27FC236}">
                <a16:creationId xmlns:a16="http://schemas.microsoft.com/office/drawing/2014/main" id="{83B4790E-C001-FCB2-7366-E56A1A8A719E}"/>
              </a:ext>
            </a:extLst>
          </p:cNvPr>
          <p:cNvSpPr txBox="1"/>
          <p:nvPr/>
        </p:nvSpPr>
        <p:spPr>
          <a:xfrm>
            <a:off x="2105110" y="2405096"/>
            <a:ext cx="343704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a:t>Labour Market: </a:t>
            </a:r>
            <a:r>
              <a:rPr lang="en-CA"/>
              <a:t>Jobs, and the people who are working in them, or might be interested in working in them some day</a:t>
            </a:r>
          </a:p>
        </p:txBody>
      </p:sp>
      <p:sp>
        <p:nvSpPr>
          <p:cNvPr id="19" name="TextBox 18">
            <a:extLst>
              <a:ext uri="{FF2B5EF4-FFF2-40B4-BE49-F238E27FC236}">
                <a16:creationId xmlns:a16="http://schemas.microsoft.com/office/drawing/2014/main" id="{2BF6243E-896B-9B67-24C8-C20908159422}"/>
              </a:ext>
            </a:extLst>
          </p:cNvPr>
          <p:cNvSpPr txBox="1"/>
          <p:nvPr/>
        </p:nvSpPr>
        <p:spPr>
          <a:xfrm>
            <a:off x="2955074" y="3334282"/>
            <a:ext cx="421516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b="1"/>
              <a:t>Trends: </a:t>
            </a:r>
            <a:r>
              <a:rPr lang="en-CA"/>
              <a:t>Changes to jobs, or changing behaviours of the people who work (automation and gig work)</a:t>
            </a:r>
          </a:p>
        </p:txBody>
      </p:sp>
    </p:spTree>
    <p:custDataLst>
      <p:tags r:id="rId1"/>
    </p:custDataLst>
    <p:extLst>
      <p:ext uri="{BB962C8B-B14F-4D97-AF65-F5344CB8AC3E}">
        <p14:creationId xmlns:p14="http://schemas.microsoft.com/office/powerpoint/2010/main" val="2130784705"/>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Demographics: Number of People Living in New Brunswick</a:t>
            </a:r>
            <a:endParaRPr/>
          </a:p>
        </p:txBody>
      </p:sp>
      <p:pic>
        <p:nvPicPr>
          <p:cNvPr id="1028" name="Picture 4">
            <a:extLst>
              <a:ext uri="{FF2B5EF4-FFF2-40B4-BE49-F238E27FC236}">
                <a16:creationId xmlns:a16="http://schemas.microsoft.com/office/drawing/2014/main" id="{E5BC59BD-B911-1BA0-7473-8B8C0886D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953" y="1371600"/>
            <a:ext cx="1559034" cy="3014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37377F29-91CD-7762-C8FB-708D5E1C7042}"/>
              </a:ext>
            </a:extLst>
          </p:cNvPr>
          <p:cNvGraphicFramePr>
            <a:graphicFrameLocks/>
          </p:cNvGraphicFramePr>
          <p:nvPr>
            <p:extLst>
              <p:ext uri="{D42A27DB-BD31-4B8C-83A1-F6EECF244321}">
                <p14:modId xmlns:p14="http://schemas.microsoft.com/office/powerpoint/2010/main" val="1419479208"/>
              </p:ext>
            </p:extLst>
          </p:nvPr>
        </p:nvGraphicFramePr>
        <p:xfrm>
          <a:off x="1603899" y="1935847"/>
          <a:ext cx="3834708" cy="2450415"/>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Arrow Connector 3">
            <a:extLst>
              <a:ext uri="{FF2B5EF4-FFF2-40B4-BE49-F238E27FC236}">
                <a16:creationId xmlns:a16="http://schemas.microsoft.com/office/drawing/2014/main" id="{BACAFC1E-1791-A680-1CE1-370CB4FD2CFB}"/>
              </a:ext>
            </a:extLst>
          </p:cNvPr>
          <p:cNvCxnSpPr>
            <a:cxnSpLocks/>
          </p:cNvCxnSpPr>
          <p:nvPr/>
        </p:nvCxnSpPr>
        <p:spPr>
          <a:xfrm flipV="1">
            <a:off x="4731102" y="2114550"/>
            <a:ext cx="355248" cy="3336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96E6532-B16D-A5E0-B54F-D582764CAFBA}"/>
              </a:ext>
            </a:extLst>
          </p:cNvPr>
          <p:cNvCxnSpPr>
            <a:cxnSpLocks/>
          </p:cNvCxnSpPr>
          <p:nvPr/>
        </p:nvCxnSpPr>
        <p:spPr>
          <a:xfrm>
            <a:off x="3638550" y="2467455"/>
            <a:ext cx="1016207" cy="0"/>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11731607"/>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en-GB"/>
              <a:t>Forecasted Job Openings – 2023 to 2032</a:t>
            </a:r>
          </a:p>
        </p:txBody>
      </p:sp>
      <p:grpSp>
        <p:nvGrpSpPr>
          <p:cNvPr id="2" name="Group 1">
            <a:extLst>
              <a:ext uri="{FF2B5EF4-FFF2-40B4-BE49-F238E27FC236}">
                <a16:creationId xmlns:a16="http://schemas.microsoft.com/office/drawing/2014/main" id="{9D4DAF77-203B-E947-C844-10CFAFD5E175}"/>
              </a:ext>
            </a:extLst>
          </p:cNvPr>
          <p:cNvGrpSpPr/>
          <p:nvPr/>
        </p:nvGrpSpPr>
        <p:grpSpPr>
          <a:xfrm rot="7512663" flipV="1">
            <a:off x="3583214" y="1971630"/>
            <a:ext cx="237491" cy="518667"/>
            <a:chOff x="1089251" y="3390900"/>
            <a:chExt cx="729017" cy="1592133"/>
          </a:xfrm>
        </p:grpSpPr>
        <p:cxnSp>
          <p:nvCxnSpPr>
            <p:cNvPr id="3" name="Straight Connector 2">
              <a:extLst>
                <a:ext uri="{FF2B5EF4-FFF2-40B4-BE49-F238E27FC236}">
                  <a16:creationId xmlns:a16="http://schemas.microsoft.com/office/drawing/2014/main" id="{8571AA68-2881-B546-20C1-AB8CB6CE1FCF}"/>
                </a:ext>
              </a:extLst>
            </p:cNvPr>
            <p:cNvCxnSpPr/>
            <p:nvPr/>
          </p:nvCxnSpPr>
          <p:spPr>
            <a:xfrm flipV="1">
              <a:off x="1094014" y="3984171"/>
              <a:ext cx="0" cy="9988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BF8806-1790-A3EA-C2E0-ADF6357718E9}"/>
                </a:ext>
              </a:extLst>
            </p:cNvPr>
            <p:cNvCxnSpPr>
              <a:cxnSpLocks/>
            </p:cNvCxnSpPr>
            <p:nvPr/>
          </p:nvCxnSpPr>
          <p:spPr>
            <a:xfrm flipV="1">
              <a:off x="1089251" y="3581400"/>
              <a:ext cx="529999" cy="4174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A8E8AD7-5A39-36B0-ACB6-CFBED730C012}"/>
                </a:ext>
              </a:extLst>
            </p:cNvPr>
            <p:cNvSpPr/>
            <p:nvPr/>
          </p:nvSpPr>
          <p:spPr>
            <a:xfrm>
              <a:off x="1556330" y="3390900"/>
              <a:ext cx="261938" cy="2619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CA" sz="1350" kern="1200">
                <a:solidFill>
                  <a:prstClr val="white"/>
                </a:solidFill>
                <a:latin typeface="Calibri"/>
              </a:endParaRPr>
            </a:p>
          </p:txBody>
        </p:sp>
      </p:grpSp>
      <p:grpSp>
        <p:nvGrpSpPr>
          <p:cNvPr id="6" name="Group 5">
            <a:extLst>
              <a:ext uri="{FF2B5EF4-FFF2-40B4-BE49-F238E27FC236}">
                <a16:creationId xmlns:a16="http://schemas.microsoft.com/office/drawing/2014/main" id="{67C5609F-E826-6FAE-656C-637C93FCB482}"/>
              </a:ext>
            </a:extLst>
          </p:cNvPr>
          <p:cNvGrpSpPr/>
          <p:nvPr/>
        </p:nvGrpSpPr>
        <p:grpSpPr>
          <a:xfrm rot="3197351">
            <a:off x="6649727" y="2763511"/>
            <a:ext cx="237491" cy="518667"/>
            <a:chOff x="1089251" y="3390900"/>
            <a:chExt cx="729017" cy="1592133"/>
          </a:xfrm>
        </p:grpSpPr>
        <p:cxnSp>
          <p:nvCxnSpPr>
            <p:cNvPr id="7" name="Straight Connector 6">
              <a:extLst>
                <a:ext uri="{FF2B5EF4-FFF2-40B4-BE49-F238E27FC236}">
                  <a16:creationId xmlns:a16="http://schemas.microsoft.com/office/drawing/2014/main" id="{1E95F89C-3D5D-3DD3-071A-75A3926880FD}"/>
                </a:ext>
              </a:extLst>
            </p:cNvPr>
            <p:cNvCxnSpPr/>
            <p:nvPr/>
          </p:nvCxnSpPr>
          <p:spPr>
            <a:xfrm flipV="1">
              <a:off x="1094014" y="3984171"/>
              <a:ext cx="0" cy="9988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0D9F84-BC1D-F546-6AFD-6D5B54F047AB}"/>
                </a:ext>
              </a:extLst>
            </p:cNvPr>
            <p:cNvCxnSpPr>
              <a:cxnSpLocks/>
            </p:cNvCxnSpPr>
            <p:nvPr/>
          </p:nvCxnSpPr>
          <p:spPr>
            <a:xfrm flipV="1">
              <a:off x="1089251" y="3581400"/>
              <a:ext cx="529999" cy="4174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29BD0BE-28A0-1111-CE6D-C7DF325DB7DF}"/>
                </a:ext>
              </a:extLst>
            </p:cNvPr>
            <p:cNvSpPr/>
            <p:nvPr/>
          </p:nvSpPr>
          <p:spPr>
            <a:xfrm>
              <a:off x="1556330" y="3390900"/>
              <a:ext cx="261938" cy="2619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CA" sz="1350" kern="1200">
                <a:solidFill>
                  <a:prstClr val="white"/>
                </a:solidFill>
                <a:latin typeface="Calibri"/>
              </a:endParaRPr>
            </a:p>
          </p:txBody>
        </p:sp>
      </p:grpSp>
      <p:graphicFrame>
        <p:nvGraphicFramePr>
          <p:cNvPr id="10" name="Chart 9">
            <a:extLst>
              <a:ext uri="{FF2B5EF4-FFF2-40B4-BE49-F238E27FC236}">
                <a16:creationId xmlns:a16="http://schemas.microsoft.com/office/drawing/2014/main" id="{BE266B40-1A1E-7F1D-4188-2FBDDE73DE74}"/>
              </a:ext>
            </a:extLst>
          </p:cNvPr>
          <p:cNvGraphicFramePr>
            <a:graphicFrameLocks/>
          </p:cNvGraphicFramePr>
          <p:nvPr>
            <p:extLst>
              <p:ext uri="{D42A27DB-BD31-4B8C-83A1-F6EECF244321}">
                <p14:modId xmlns:p14="http://schemas.microsoft.com/office/powerpoint/2010/main" val="2385385936"/>
              </p:ext>
            </p:extLst>
          </p:nvPr>
        </p:nvGraphicFramePr>
        <p:xfrm>
          <a:off x="3669260" y="1223044"/>
          <a:ext cx="3017520" cy="301752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E78105F6-1C82-AAE7-697D-D4DF76B53BEA}"/>
              </a:ext>
            </a:extLst>
          </p:cNvPr>
          <p:cNvSpPr/>
          <p:nvPr/>
        </p:nvSpPr>
        <p:spPr>
          <a:xfrm>
            <a:off x="6380364" y="2698119"/>
            <a:ext cx="2899652" cy="600164"/>
          </a:xfrm>
          <a:prstGeom prst="rect">
            <a:avLst/>
          </a:prstGeom>
        </p:spPr>
        <p:txBody>
          <a:bodyPr wrap="square">
            <a:spAutoFit/>
          </a:bodyPr>
          <a:lstStyle/>
          <a:p>
            <a:pPr algn="ctr" defTabSz="342900">
              <a:buClrTx/>
              <a:defRPr/>
            </a:pPr>
            <a:r>
              <a:rPr lang="en-CA" sz="1500" b="1" kern="1200" cap="all" spc="-15">
                <a:solidFill>
                  <a:prstClr val="black"/>
                </a:solidFill>
                <a:latin typeface="Calibri" panose="020F0502020204030204" pitchFamily="34" charset="0"/>
                <a:ea typeface="+mn-ea"/>
                <a:cs typeface="+mn-cs"/>
              </a:rPr>
              <a:t>NB’s YOUTH</a:t>
            </a:r>
          </a:p>
          <a:p>
            <a:pPr algn="ctr" defTabSz="342900">
              <a:buClrTx/>
              <a:defRPr/>
            </a:pPr>
            <a:r>
              <a:rPr lang="en-US" sz="1800" b="1" cap="all">
                <a:solidFill>
                  <a:srgbClr val="00ADCC"/>
                </a:solidFill>
                <a:latin typeface="Calibri" panose="020F0502020204030204" pitchFamily="34" charset="0"/>
              </a:rPr>
              <a:t>72,500</a:t>
            </a:r>
            <a:r>
              <a:rPr lang="en-US" sz="1800" b="1" kern="1200" cap="all">
                <a:solidFill>
                  <a:srgbClr val="00ADCC"/>
                </a:solidFill>
                <a:latin typeface="Calibri" panose="020F0502020204030204" pitchFamily="34" charset="0"/>
                <a:ea typeface="+mn-ea"/>
                <a:cs typeface="+mn-cs"/>
              </a:rPr>
              <a:t> (54%)</a:t>
            </a:r>
            <a:endParaRPr lang="en-CA" sz="1800" b="1" kern="1200" cap="all">
              <a:solidFill>
                <a:srgbClr val="00ADCC"/>
              </a:solidFill>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ACFB3A9D-59EE-628F-EB1D-586C1B36235D}"/>
              </a:ext>
            </a:extLst>
          </p:cNvPr>
          <p:cNvSpPr/>
          <p:nvPr/>
        </p:nvSpPr>
        <p:spPr>
          <a:xfrm>
            <a:off x="1394386" y="1868134"/>
            <a:ext cx="2274873" cy="1485022"/>
          </a:xfrm>
          <a:prstGeom prst="rect">
            <a:avLst/>
          </a:prstGeom>
        </p:spPr>
        <p:txBody>
          <a:bodyPr wrap="square">
            <a:spAutoFit/>
          </a:bodyPr>
          <a:lstStyle/>
          <a:p>
            <a:pPr algn="ctr" defTabSz="342900">
              <a:buClrTx/>
              <a:defRPr/>
            </a:pPr>
            <a:r>
              <a:rPr lang="en-US" sz="1500" b="1" kern="1200" cap="all" err="1">
                <a:solidFill>
                  <a:prstClr val="black"/>
                </a:solidFill>
                <a:latin typeface="Calibri" panose="020F0502020204030204" pitchFamily="34" charset="0"/>
                <a:ea typeface="+mn-ea"/>
                <a:cs typeface="+mn-cs"/>
              </a:rPr>
              <a:t>OtherS</a:t>
            </a:r>
            <a:r>
              <a:rPr lang="en-US" sz="1500" b="1" kern="1200" cap="all">
                <a:solidFill>
                  <a:prstClr val="black"/>
                </a:solidFill>
                <a:latin typeface="Calibri" panose="020F0502020204030204" pitchFamily="34" charset="0"/>
                <a:ea typeface="+mn-ea"/>
                <a:cs typeface="+mn-cs"/>
              </a:rPr>
              <a:t> </a:t>
            </a:r>
          </a:p>
          <a:p>
            <a:pPr algn="ctr" defTabSz="342900">
              <a:buClrTx/>
              <a:defRPr/>
            </a:pPr>
            <a:r>
              <a:rPr lang="en-US" sz="1800" b="1" kern="1200" cap="all">
                <a:solidFill>
                  <a:srgbClr val="00ADCC"/>
                </a:solidFill>
                <a:latin typeface="Calibri" panose="020F0502020204030204" pitchFamily="34" charset="0"/>
                <a:ea typeface="+mn-ea"/>
                <a:cs typeface="+mn-cs"/>
              </a:rPr>
              <a:t>60,800 (46%)</a:t>
            </a:r>
          </a:p>
          <a:p>
            <a:pPr marL="214313" lvl="2" indent="-214313" defTabSz="342900">
              <a:spcBef>
                <a:spcPts val="150"/>
              </a:spcBef>
              <a:buClrTx/>
              <a:buFont typeface="Arial" panose="020B0604020202020204" pitchFamily="34" charset="0"/>
              <a:buChar char="•"/>
              <a:defRPr/>
            </a:pPr>
            <a:r>
              <a:rPr lang="en-US" sz="1050" kern="1200" cap="all">
                <a:solidFill>
                  <a:srgbClr val="00ADCC">
                    <a:lumMod val="50000"/>
                  </a:srgbClr>
                </a:solidFill>
                <a:latin typeface="+mn-lt"/>
                <a:ea typeface="+mn-ea"/>
                <a:cs typeface="+mn-cs"/>
              </a:rPr>
              <a:t>WORKING Immigrants</a:t>
            </a:r>
          </a:p>
          <a:p>
            <a:pPr marL="214313" lvl="2" indent="-214313" defTabSz="342900">
              <a:spcBef>
                <a:spcPts val="150"/>
              </a:spcBef>
              <a:buClrTx/>
              <a:buFont typeface="Arial" panose="020B0604020202020204" pitchFamily="34" charset="0"/>
              <a:buChar char="•"/>
              <a:defRPr/>
            </a:pPr>
            <a:r>
              <a:rPr lang="en-US" sz="1050" kern="1200" cap="all">
                <a:solidFill>
                  <a:srgbClr val="00ADCC">
                    <a:lumMod val="50000"/>
                  </a:srgbClr>
                </a:solidFill>
                <a:latin typeface="+mn-lt"/>
                <a:ea typeface="+mn-ea"/>
                <a:cs typeface="+mn-cs"/>
              </a:rPr>
              <a:t>Workers from Other Provinces</a:t>
            </a:r>
          </a:p>
          <a:p>
            <a:pPr marL="214313" lvl="3" indent="-214313" defTabSz="342900">
              <a:spcBef>
                <a:spcPts val="150"/>
              </a:spcBef>
              <a:buClrTx/>
              <a:buFont typeface="Arial" panose="020B0604020202020204" pitchFamily="34" charset="0"/>
              <a:buChar char="•"/>
              <a:defRPr/>
            </a:pPr>
            <a:r>
              <a:rPr lang="en-US" sz="1050" kern="1200" cap="all">
                <a:solidFill>
                  <a:srgbClr val="00ADCC">
                    <a:lumMod val="50000"/>
                  </a:srgbClr>
                </a:solidFill>
                <a:latin typeface="+mn-lt"/>
                <a:ea typeface="+mn-ea"/>
                <a:cs typeface="+mn-cs"/>
              </a:rPr>
              <a:t>INDIVIDUALS not in the workforce</a:t>
            </a:r>
          </a:p>
        </p:txBody>
      </p:sp>
      <p:sp>
        <p:nvSpPr>
          <p:cNvPr id="13" name="TextBox 12">
            <a:extLst>
              <a:ext uri="{FF2B5EF4-FFF2-40B4-BE49-F238E27FC236}">
                <a16:creationId xmlns:a16="http://schemas.microsoft.com/office/drawing/2014/main" id="{4A2A49E3-12EA-96C1-6E5A-103F5D5796A4}"/>
              </a:ext>
            </a:extLst>
          </p:cNvPr>
          <p:cNvSpPr txBox="1"/>
          <p:nvPr/>
        </p:nvSpPr>
        <p:spPr>
          <a:xfrm>
            <a:off x="4337764" y="2293005"/>
            <a:ext cx="1667930" cy="1100301"/>
          </a:xfrm>
          <a:prstGeom prst="rect">
            <a:avLst/>
          </a:prstGeom>
          <a:noFill/>
        </p:spPr>
        <p:txBody>
          <a:bodyPr wrap="square" rtlCol="0">
            <a:spAutoFit/>
          </a:bodyPr>
          <a:lstStyle/>
          <a:p>
            <a:pPr algn="ctr" defTabSz="342900">
              <a:buClrTx/>
              <a:defRPr/>
            </a:pPr>
            <a:r>
              <a:rPr lang="en-US" sz="2800" b="1" kern="1200" cap="all">
                <a:solidFill>
                  <a:srgbClr val="00ADCC"/>
                </a:solidFill>
                <a:latin typeface="Calibri"/>
                <a:ea typeface="+mn-ea"/>
                <a:cs typeface="+mn-cs"/>
              </a:rPr>
              <a:t>133,300</a:t>
            </a:r>
          </a:p>
          <a:p>
            <a:pPr algn="ctr">
              <a:defRPr/>
            </a:pPr>
            <a:r>
              <a:rPr lang="en-US" sz="1200" b="1" cap="all">
                <a:latin typeface="Calibri"/>
              </a:rPr>
              <a:t>(98.1k Retirements + 35.2k Expansion) </a:t>
            </a:r>
            <a:endParaRPr lang="en-US" sz="1200" b="1" kern="1200" cap="all">
              <a:latin typeface="Calibri"/>
              <a:ea typeface="+mn-ea"/>
              <a:cs typeface="+mn-cs"/>
            </a:endParaRPr>
          </a:p>
          <a:p>
            <a:pPr defTabSz="342900">
              <a:buClrTx/>
              <a:defRPr/>
            </a:pPr>
            <a:endParaRPr lang="en-CA" sz="1350" kern="1200" cap="all">
              <a:solidFill>
                <a:prstClr val="black"/>
              </a:solidFill>
              <a:latin typeface="Calibri"/>
              <a:ea typeface="+mn-ea"/>
              <a:cs typeface="+mn-cs"/>
            </a:endParaRPr>
          </a:p>
        </p:txBody>
      </p:sp>
    </p:spTree>
    <p:custDataLst>
      <p:tags r:id="rId1"/>
    </p:custDataLst>
    <p:extLst>
      <p:ext uri="{BB962C8B-B14F-4D97-AF65-F5344CB8AC3E}">
        <p14:creationId xmlns:p14="http://schemas.microsoft.com/office/powerpoint/2010/main" val="372636162"/>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800"/>
              <a:t>Forecasted Job Openings by Sector (2023 to 2032)</a:t>
            </a:r>
            <a:endParaRPr sz="1800"/>
          </a:p>
        </p:txBody>
      </p:sp>
      <p:cxnSp>
        <p:nvCxnSpPr>
          <p:cNvPr id="3" name="Straight Connector 2">
            <a:extLst>
              <a:ext uri="{FF2B5EF4-FFF2-40B4-BE49-F238E27FC236}">
                <a16:creationId xmlns:a16="http://schemas.microsoft.com/office/drawing/2014/main" id="{3C83C367-FA08-21A6-38DC-4226ADF8FF59}"/>
              </a:ext>
            </a:extLst>
          </p:cNvPr>
          <p:cNvCxnSpPr/>
          <p:nvPr/>
        </p:nvCxnSpPr>
        <p:spPr>
          <a:xfrm>
            <a:off x="2486722" y="1304693"/>
            <a:ext cx="1851102" cy="0"/>
          </a:xfrm>
          <a:prstGeom prst="line">
            <a:avLst/>
          </a:prstGeom>
          <a:ln w="133350">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53B8C19D-23BB-1578-8775-52859EF79408}"/>
              </a:ext>
            </a:extLst>
          </p:cNvPr>
          <p:cNvGraphicFramePr>
            <a:graphicFrameLocks/>
          </p:cNvGraphicFramePr>
          <p:nvPr>
            <p:extLst>
              <p:ext uri="{D42A27DB-BD31-4B8C-83A1-F6EECF244321}">
                <p14:modId xmlns:p14="http://schemas.microsoft.com/office/powerpoint/2010/main" val="959414804"/>
              </p:ext>
            </p:extLst>
          </p:nvPr>
        </p:nvGraphicFramePr>
        <p:xfrm>
          <a:off x="1430326" y="1183018"/>
          <a:ext cx="6846899" cy="354138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620508"/>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How can this challenge appear to us?</a:t>
            </a:r>
            <a:endParaRPr/>
          </a:p>
        </p:txBody>
      </p:sp>
      <p:pic>
        <p:nvPicPr>
          <p:cNvPr id="4" name="Google Shape;1363;p101">
            <a:extLst>
              <a:ext uri="{FF2B5EF4-FFF2-40B4-BE49-F238E27FC236}">
                <a16:creationId xmlns:a16="http://schemas.microsoft.com/office/drawing/2014/main" id="{C0FF303B-267E-27F1-B759-BBEB00E896AA}"/>
              </a:ext>
            </a:extLst>
          </p:cNvPr>
          <p:cNvPicPr preferRelativeResize="0"/>
          <p:nvPr/>
        </p:nvPicPr>
        <p:blipFill>
          <a:blip r:embed="rId4">
            <a:alphaModFix/>
          </a:blip>
          <a:stretch>
            <a:fillRect/>
          </a:stretch>
        </p:blipFill>
        <p:spPr>
          <a:xfrm>
            <a:off x="1135564" y="2405860"/>
            <a:ext cx="1951384" cy="1947392"/>
          </a:xfrm>
          <a:prstGeom prst="rect">
            <a:avLst/>
          </a:prstGeom>
          <a:noFill/>
          <a:ln>
            <a:noFill/>
          </a:ln>
          <a:effectLst>
            <a:outerShdw blurRad="50800" dist="38100" dir="2700000" algn="tl" rotWithShape="0">
              <a:prstClr val="black">
                <a:alpha val="40000"/>
              </a:prstClr>
            </a:outerShdw>
          </a:effectLst>
        </p:spPr>
      </p:pic>
      <p:sp>
        <p:nvSpPr>
          <p:cNvPr id="10" name="Google Shape;376;p53">
            <a:extLst>
              <a:ext uri="{FF2B5EF4-FFF2-40B4-BE49-F238E27FC236}">
                <a16:creationId xmlns:a16="http://schemas.microsoft.com/office/drawing/2014/main" id="{0AA61C64-74C4-5E01-C10D-8AF3719A4713}"/>
              </a:ext>
            </a:extLst>
          </p:cNvPr>
          <p:cNvSpPr txBox="1">
            <a:spLocks/>
          </p:cNvSpPr>
          <p:nvPr/>
        </p:nvSpPr>
        <p:spPr>
          <a:xfrm>
            <a:off x="1375876" y="2934405"/>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Students can’t catch a bus to school.</a:t>
            </a:r>
          </a:p>
        </p:txBody>
      </p:sp>
      <p:pic>
        <p:nvPicPr>
          <p:cNvPr id="21" name="Google Shape;1361;p101">
            <a:extLst>
              <a:ext uri="{FF2B5EF4-FFF2-40B4-BE49-F238E27FC236}">
                <a16:creationId xmlns:a16="http://schemas.microsoft.com/office/drawing/2014/main" id="{ACBBB39A-6176-62A7-E922-73C648EE5B36}"/>
              </a:ext>
            </a:extLst>
          </p:cNvPr>
          <p:cNvPicPr preferRelativeResize="0"/>
          <p:nvPr/>
        </p:nvPicPr>
        <p:blipFill>
          <a:blip r:embed="rId5">
            <a:alphaModFix/>
            <a:extLst>
              <a:ext uri="{BEBA8EAE-BF5A-486C-A8C5-ECC9F3942E4B}">
                <a14:imgProps xmlns:a14="http://schemas.microsoft.com/office/drawing/2010/main">
                  <a14:imgLayer r:embed="rId6">
                    <a14:imgEffect>
                      <a14:colorTemperature colorTemp="6501"/>
                    </a14:imgEffect>
                  </a14:imgLayer>
                </a14:imgProps>
              </a:ext>
            </a:extLst>
          </a:blip>
          <a:stretch>
            <a:fillRect/>
          </a:stretch>
        </p:blipFill>
        <p:spPr>
          <a:xfrm>
            <a:off x="2997297" y="1463377"/>
            <a:ext cx="1951384" cy="1995488"/>
          </a:xfrm>
          <a:prstGeom prst="rect">
            <a:avLst/>
          </a:prstGeom>
          <a:noFill/>
          <a:ln>
            <a:noFill/>
          </a:ln>
          <a:effectLst>
            <a:outerShdw blurRad="50800" dist="38100" dir="8100000" algn="tr" rotWithShape="0">
              <a:prstClr val="black">
                <a:alpha val="40000"/>
              </a:prstClr>
            </a:outerShdw>
          </a:effectLst>
        </p:spPr>
      </p:pic>
      <p:pic>
        <p:nvPicPr>
          <p:cNvPr id="24" name="Google Shape;1362;p101">
            <a:extLst>
              <a:ext uri="{FF2B5EF4-FFF2-40B4-BE49-F238E27FC236}">
                <a16:creationId xmlns:a16="http://schemas.microsoft.com/office/drawing/2014/main" id="{B38998DE-C75B-AE74-D05F-B8EDFFE199DC}"/>
              </a:ext>
            </a:extLst>
          </p:cNvPr>
          <p:cNvPicPr preferRelativeResize="0"/>
          <p:nvPr/>
        </p:nvPicPr>
        <p:blipFill>
          <a:blip r:embed="rId7">
            <a:alphaModFix/>
          </a:blip>
          <a:stretch>
            <a:fillRect/>
          </a:stretch>
        </p:blipFill>
        <p:spPr>
          <a:xfrm>
            <a:off x="4753169" y="2578391"/>
            <a:ext cx="2071131" cy="1995487"/>
          </a:xfrm>
          <a:prstGeom prst="rect">
            <a:avLst/>
          </a:prstGeom>
          <a:noFill/>
          <a:ln>
            <a:noFill/>
          </a:ln>
          <a:effectLst>
            <a:outerShdw blurRad="50800" dist="38100" dir="5400000" algn="t" rotWithShape="0">
              <a:prstClr val="black">
                <a:alpha val="40000"/>
              </a:prstClr>
            </a:outerShdw>
          </a:effectLst>
        </p:spPr>
      </p:pic>
      <p:pic>
        <p:nvPicPr>
          <p:cNvPr id="26" name="Google Shape;1363;p101">
            <a:extLst>
              <a:ext uri="{FF2B5EF4-FFF2-40B4-BE49-F238E27FC236}">
                <a16:creationId xmlns:a16="http://schemas.microsoft.com/office/drawing/2014/main" id="{D4FF2B00-4012-9272-4B9A-E473AC174AEB}"/>
              </a:ext>
            </a:extLst>
          </p:cNvPr>
          <p:cNvPicPr preferRelativeResize="0"/>
          <p:nvPr/>
        </p:nvPicPr>
        <p:blipFill>
          <a:blip r:embed="rId8">
            <a:alphaModFix/>
            <a:duotone>
              <a:schemeClr val="accent1">
                <a:shade val="45000"/>
                <a:satMod val="135000"/>
              </a:schemeClr>
              <a:prstClr val="white"/>
            </a:duotone>
            <a:extLst>
              <a:ext uri="{BEBA8EAE-BF5A-486C-A8C5-ECC9F3942E4B}">
                <a14:imgProps xmlns:a14="http://schemas.microsoft.com/office/drawing/2010/main">
                  <a14:imgLayer r:embed="rId9">
                    <a14:imgEffect>
                      <a14:brightnessContrast contrast="-46000"/>
                    </a14:imgEffect>
                  </a14:imgLayer>
                </a14:imgProps>
              </a:ext>
            </a:extLst>
          </a:blip>
          <a:stretch>
            <a:fillRect/>
          </a:stretch>
        </p:blipFill>
        <p:spPr>
          <a:xfrm>
            <a:off x="6631199" y="1351336"/>
            <a:ext cx="1951384" cy="1947392"/>
          </a:xfrm>
          <a:prstGeom prst="rect">
            <a:avLst/>
          </a:prstGeom>
          <a:noFill/>
          <a:ln>
            <a:noFill/>
          </a:ln>
          <a:effectLst>
            <a:outerShdw blurRad="50800" dist="38100" dir="2700000" algn="tl" rotWithShape="0">
              <a:prstClr val="black">
                <a:alpha val="40000"/>
              </a:prstClr>
            </a:outerShdw>
          </a:effectLst>
        </p:spPr>
      </p:pic>
      <p:sp>
        <p:nvSpPr>
          <p:cNvPr id="27" name="Google Shape;376;p53">
            <a:extLst>
              <a:ext uri="{FF2B5EF4-FFF2-40B4-BE49-F238E27FC236}">
                <a16:creationId xmlns:a16="http://schemas.microsoft.com/office/drawing/2014/main" id="{C21AC30B-1001-D36A-89CD-D277F1CFAACC}"/>
              </a:ext>
            </a:extLst>
          </p:cNvPr>
          <p:cNvSpPr txBox="1">
            <a:spLocks/>
          </p:cNvSpPr>
          <p:nvPr/>
        </p:nvSpPr>
        <p:spPr>
          <a:xfrm>
            <a:off x="3227259" y="1878863"/>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Signs on stores that read “Closed today due to staff shortage”</a:t>
            </a:r>
          </a:p>
        </p:txBody>
      </p:sp>
      <p:sp>
        <p:nvSpPr>
          <p:cNvPr id="7" name="Google Shape;376;p53">
            <a:extLst>
              <a:ext uri="{FF2B5EF4-FFF2-40B4-BE49-F238E27FC236}">
                <a16:creationId xmlns:a16="http://schemas.microsoft.com/office/drawing/2014/main" id="{363F9C20-ADF9-4B7D-3696-39E80750FAED}"/>
              </a:ext>
            </a:extLst>
          </p:cNvPr>
          <p:cNvSpPr txBox="1">
            <a:spLocks/>
          </p:cNvSpPr>
          <p:nvPr/>
        </p:nvSpPr>
        <p:spPr>
          <a:xfrm>
            <a:off x="6818165" y="1802709"/>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Emergency rooms in hospitals overwhelmed</a:t>
            </a:r>
          </a:p>
        </p:txBody>
      </p:sp>
      <p:sp>
        <p:nvSpPr>
          <p:cNvPr id="8" name="Google Shape;376;p53">
            <a:extLst>
              <a:ext uri="{FF2B5EF4-FFF2-40B4-BE49-F238E27FC236}">
                <a16:creationId xmlns:a16="http://schemas.microsoft.com/office/drawing/2014/main" id="{EEB84D32-A586-CF32-B334-FCDEDC2B7626}"/>
              </a:ext>
            </a:extLst>
          </p:cNvPr>
          <p:cNvSpPr txBox="1">
            <a:spLocks/>
          </p:cNvSpPr>
          <p:nvPr/>
        </p:nvSpPr>
        <p:spPr>
          <a:xfrm>
            <a:off x="4873193" y="2869544"/>
            <a:ext cx="1834144"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latin typeface="Arial"/>
                <a:cs typeface="Arial"/>
              </a:rPr>
              <a:t>Stores inside the mall or restaurants are closing earlier or opening later.</a:t>
            </a:r>
          </a:p>
        </p:txBody>
      </p:sp>
      <p:pic>
        <p:nvPicPr>
          <p:cNvPr id="28" name="Google Shape;869;p78">
            <a:extLst>
              <a:ext uri="{FF2B5EF4-FFF2-40B4-BE49-F238E27FC236}">
                <a16:creationId xmlns:a16="http://schemas.microsoft.com/office/drawing/2014/main" id="{035ACC2B-2FB0-FB63-564F-5DA69BFCD9A3}"/>
              </a:ext>
            </a:extLst>
          </p:cNvPr>
          <p:cNvPicPr preferRelativeResize="0"/>
          <p:nvPr/>
        </p:nvPicPr>
        <p:blipFill>
          <a:blip r:embed="rId10">
            <a:alphaModFix amt="80000"/>
          </a:blip>
          <a:stretch>
            <a:fillRect/>
          </a:stretch>
        </p:blipFill>
        <p:spPr>
          <a:xfrm rot="13886817" flipH="1">
            <a:off x="7193410" y="3044325"/>
            <a:ext cx="539481" cy="250849"/>
          </a:xfrm>
          <a:prstGeom prst="rect">
            <a:avLst/>
          </a:prstGeom>
          <a:noFill/>
          <a:ln>
            <a:noFill/>
          </a:ln>
        </p:spPr>
      </p:pic>
      <p:sp>
        <p:nvSpPr>
          <p:cNvPr id="29" name="Google Shape;376;p53">
            <a:extLst>
              <a:ext uri="{FF2B5EF4-FFF2-40B4-BE49-F238E27FC236}">
                <a16:creationId xmlns:a16="http://schemas.microsoft.com/office/drawing/2014/main" id="{A9248FA9-9C1A-823F-F478-D335E90EC985}"/>
              </a:ext>
            </a:extLst>
          </p:cNvPr>
          <p:cNvSpPr txBox="1">
            <a:spLocks/>
          </p:cNvSpPr>
          <p:nvPr/>
        </p:nvSpPr>
        <p:spPr>
          <a:xfrm>
            <a:off x="7005132" y="335103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Not enough nurses, doctors or technicians to help people</a:t>
            </a:r>
          </a:p>
        </p:txBody>
      </p:sp>
      <p:pic>
        <p:nvPicPr>
          <p:cNvPr id="30" name="Google Shape;869;p78">
            <a:extLst>
              <a:ext uri="{FF2B5EF4-FFF2-40B4-BE49-F238E27FC236}">
                <a16:creationId xmlns:a16="http://schemas.microsoft.com/office/drawing/2014/main" id="{F25BFDA8-585C-84C7-2ECB-0596FBDA73DB}"/>
              </a:ext>
            </a:extLst>
          </p:cNvPr>
          <p:cNvPicPr preferRelativeResize="0"/>
          <p:nvPr/>
        </p:nvPicPr>
        <p:blipFill>
          <a:blip r:embed="rId10">
            <a:alphaModFix amt="80000"/>
          </a:blip>
          <a:stretch>
            <a:fillRect/>
          </a:stretch>
        </p:blipFill>
        <p:spPr>
          <a:xfrm rot="4939549" flipH="1">
            <a:off x="5454728" y="2469173"/>
            <a:ext cx="539481" cy="250849"/>
          </a:xfrm>
          <a:prstGeom prst="rect">
            <a:avLst/>
          </a:prstGeom>
          <a:noFill/>
          <a:ln>
            <a:noFill/>
          </a:ln>
        </p:spPr>
      </p:pic>
      <p:sp>
        <p:nvSpPr>
          <p:cNvPr id="31" name="Google Shape;376;p53">
            <a:extLst>
              <a:ext uri="{FF2B5EF4-FFF2-40B4-BE49-F238E27FC236}">
                <a16:creationId xmlns:a16="http://schemas.microsoft.com/office/drawing/2014/main" id="{118B0D43-7265-BCC2-E275-B9D6279B9927}"/>
              </a:ext>
            </a:extLst>
          </p:cNvPr>
          <p:cNvSpPr txBox="1">
            <a:spLocks/>
          </p:cNvSpPr>
          <p:nvPr/>
        </p:nvSpPr>
        <p:spPr>
          <a:xfrm>
            <a:off x="4935742" y="123000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Stores and restaurants are struggling to keep enough people employed.</a:t>
            </a:r>
          </a:p>
        </p:txBody>
      </p:sp>
      <p:pic>
        <p:nvPicPr>
          <p:cNvPr id="32" name="Google Shape;869;p78">
            <a:extLst>
              <a:ext uri="{FF2B5EF4-FFF2-40B4-BE49-F238E27FC236}">
                <a16:creationId xmlns:a16="http://schemas.microsoft.com/office/drawing/2014/main" id="{B41D3240-B4D6-C212-6EDC-ECF585850EA3}"/>
              </a:ext>
            </a:extLst>
          </p:cNvPr>
          <p:cNvPicPr preferRelativeResize="0"/>
          <p:nvPr/>
        </p:nvPicPr>
        <p:blipFill>
          <a:blip r:embed="rId10">
            <a:alphaModFix amt="80000"/>
          </a:blip>
          <a:stretch>
            <a:fillRect/>
          </a:stretch>
        </p:blipFill>
        <p:spPr>
          <a:xfrm rot="9162033" flipH="1">
            <a:off x="4473407" y="1638157"/>
            <a:ext cx="539481" cy="250849"/>
          </a:xfrm>
          <a:prstGeom prst="rect">
            <a:avLst/>
          </a:prstGeom>
          <a:noFill/>
          <a:ln>
            <a:noFill/>
          </a:ln>
        </p:spPr>
      </p:pic>
      <p:sp>
        <p:nvSpPr>
          <p:cNvPr id="33" name="Google Shape;376;p53">
            <a:extLst>
              <a:ext uri="{FF2B5EF4-FFF2-40B4-BE49-F238E27FC236}">
                <a16:creationId xmlns:a16="http://schemas.microsoft.com/office/drawing/2014/main" id="{318DB1C0-6CAB-644D-45CF-B266D44D02D6}"/>
              </a:ext>
            </a:extLst>
          </p:cNvPr>
          <p:cNvSpPr txBox="1">
            <a:spLocks/>
          </p:cNvSpPr>
          <p:nvPr/>
        </p:nvSpPr>
        <p:spPr>
          <a:xfrm>
            <a:off x="3131333" y="345707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a:t>What else can you think of?</a:t>
            </a:r>
          </a:p>
        </p:txBody>
      </p:sp>
      <p:sp>
        <p:nvSpPr>
          <p:cNvPr id="35" name="Google Shape;376;p53">
            <a:extLst>
              <a:ext uri="{FF2B5EF4-FFF2-40B4-BE49-F238E27FC236}">
                <a16:creationId xmlns:a16="http://schemas.microsoft.com/office/drawing/2014/main" id="{B0A41C2C-77E5-8D78-CFED-2C71EA734B01}"/>
              </a:ext>
            </a:extLst>
          </p:cNvPr>
          <p:cNvSpPr txBox="1">
            <a:spLocks/>
          </p:cNvSpPr>
          <p:nvPr/>
        </p:nvSpPr>
        <p:spPr>
          <a:xfrm>
            <a:off x="1299296" y="109897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Not enough bus drivers to drive to school, or maybe not enough mechanics to fix buses.</a:t>
            </a:r>
          </a:p>
        </p:txBody>
      </p:sp>
      <p:pic>
        <p:nvPicPr>
          <p:cNvPr id="37" name="Google Shape;869;p78">
            <a:extLst>
              <a:ext uri="{FF2B5EF4-FFF2-40B4-BE49-F238E27FC236}">
                <a16:creationId xmlns:a16="http://schemas.microsoft.com/office/drawing/2014/main" id="{8408CA19-0DAF-94A7-7990-558B0B2A135F}"/>
              </a:ext>
            </a:extLst>
          </p:cNvPr>
          <p:cNvPicPr preferRelativeResize="0"/>
          <p:nvPr/>
        </p:nvPicPr>
        <p:blipFill>
          <a:blip r:embed="rId10">
            <a:alphaModFix amt="80000"/>
          </a:blip>
          <a:stretch>
            <a:fillRect/>
          </a:stretch>
        </p:blipFill>
        <p:spPr>
          <a:xfrm rot="4939549" flipH="1">
            <a:off x="1330081" y="2347969"/>
            <a:ext cx="539481" cy="250849"/>
          </a:xfrm>
          <a:prstGeom prst="rect">
            <a:avLst/>
          </a:prstGeom>
          <a:noFill/>
          <a:ln>
            <a:noFill/>
          </a:ln>
        </p:spPr>
      </p:pic>
    </p:spTree>
    <p:custDataLst>
      <p:tags r:id="rId1"/>
    </p:custDataLst>
    <p:extLst>
      <p:ext uri="{BB962C8B-B14F-4D97-AF65-F5344CB8AC3E}">
        <p14:creationId xmlns:p14="http://schemas.microsoft.com/office/powerpoint/2010/main" val="3230270932"/>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par>
                          <p:cTn id="28" fill="hold">
                            <p:stCondLst>
                              <p:cond delay="6000"/>
                            </p:stCondLst>
                            <p:childTnLst>
                              <p:par>
                                <p:cTn id="29" presetID="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par>
                          <p:cTn id="36" fill="hold">
                            <p:stCondLst>
                              <p:cond delay="8000"/>
                            </p:stCondLst>
                            <p:childTnLst>
                              <p:par>
                                <p:cTn id="37" presetID="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childTnLst>
                          </p:cTn>
                        </p:par>
                        <p:par>
                          <p:cTn id="44" fill="hold">
                            <p:stCondLst>
                              <p:cond delay="10000"/>
                            </p:stCondLst>
                            <p:childTnLst>
                              <p:par>
                                <p:cTn id="45" presetID="2" presetClass="entr" presetSubtype="1"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11000"/>
                            </p:stCondLst>
                            <p:childTnLst>
                              <p:par>
                                <p:cTn id="49" presetID="2" presetClass="entr" presetSubtype="1"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How can this challenge appear to us?</a:t>
            </a:r>
            <a:endParaRPr/>
          </a:p>
        </p:txBody>
      </p:sp>
      <p:pic>
        <p:nvPicPr>
          <p:cNvPr id="4" name="Google Shape;1363;p101">
            <a:extLst>
              <a:ext uri="{FF2B5EF4-FFF2-40B4-BE49-F238E27FC236}">
                <a16:creationId xmlns:a16="http://schemas.microsoft.com/office/drawing/2014/main" id="{C0FF303B-267E-27F1-B759-BBEB00E896AA}"/>
              </a:ext>
            </a:extLst>
          </p:cNvPr>
          <p:cNvPicPr preferRelativeResize="0"/>
          <p:nvPr/>
        </p:nvPicPr>
        <p:blipFill>
          <a:blip r:embed="rId4">
            <a:alphaModFix/>
          </a:blip>
          <a:stretch>
            <a:fillRect/>
          </a:stretch>
        </p:blipFill>
        <p:spPr>
          <a:xfrm>
            <a:off x="1119267" y="1935383"/>
            <a:ext cx="1951384" cy="1947392"/>
          </a:xfrm>
          <a:prstGeom prst="rect">
            <a:avLst/>
          </a:prstGeom>
          <a:noFill/>
          <a:ln>
            <a:noFill/>
          </a:ln>
          <a:effectLst>
            <a:outerShdw blurRad="50800" dist="38100" dir="2700000" algn="tl" rotWithShape="0">
              <a:prstClr val="black">
                <a:alpha val="40000"/>
              </a:prstClr>
            </a:outerShdw>
          </a:effectLst>
        </p:spPr>
      </p:pic>
      <p:sp>
        <p:nvSpPr>
          <p:cNvPr id="10" name="Google Shape;376;p53">
            <a:extLst>
              <a:ext uri="{FF2B5EF4-FFF2-40B4-BE49-F238E27FC236}">
                <a16:creationId xmlns:a16="http://schemas.microsoft.com/office/drawing/2014/main" id="{0AA61C64-74C4-5E01-C10D-8AF3719A4713}"/>
              </a:ext>
            </a:extLst>
          </p:cNvPr>
          <p:cNvSpPr txBox="1">
            <a:spLocks/>
          </p:cNvSpPr>
          <p:nvPr/>
        </p:nvSpPr>
        <p:spPr>
          <a:xfrm>
            <a:off x="1340779" y="2246412"/>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Availability of services or programs that reflect current needs</a:t>
            </a:r>
          </a:p>
        </p:txBody>
      </p:sp>
      <p:pic>
        <p:nvPicPr>
          <p:cNvPr id="21" name="Google Shape;1361;p101">
            <a:extLst>
              <a:ext uri="{FF2B5EF4-FFF2-40B4-BE49-F238E27FC236}">
                <a16:creationId xmlns:a16="http://schemas.microsoft.com/office/drawing/2014/main" id="{ACBBB39A-6176-62A7-E922-73C648EE5B36}"/>
              </a:ext>
            </a:extLst>
          </p:cNvPr>
          <p:cNvPicPr preferRelativeResize="0"/>
          <p:nvPr/>
        </p:nvPicPr>
        <p:blipFill>
          <a:blip r:embed="rId5">
            <a:alphaModFix/>
            <a:extLst>
              <a:ext uri="{BEBA8EAE-BF5A-486C-A8C5-ECC9F3942E4B}">
                <a14:imgProps xmlns:a14="http://schemas.microsoft.com/office/drawing/2010/main">
                  <a14:imgLayer r:embed="rId6">
                    <a14:imgEffect>
                      <a14:colorTemperature colorTemp="6501"/>
                    </a14:imgEffect>
                  </a14:imgLayer>
                </a14:imgProps>
              </a:ext>
            </a:extLst>
          </a:blip>
          <a:stretch>
            <a:fillRect/>
          </a:stretch>
        </p:blipFill>
        <p:spPr>
          <a:xfrm>
            <a:off x="2997297" y="1463377"/>
            <a:ext cx="1951384" cy="1995488"/>
          </a:xfrm>
          <a:prstGeom prst="rect">
            <a:avLst/>
          </a:prstGeom>
          <a:noFill/>
          <a:ln>
            <a:noFill/>
          </a:ln>
          <a:effectLst>
            <a:outerShdw blurRad="50800" dist="38100" dir="8100000" algn="tr" rotWithShape="0">
              <a:prstClr val="black">
                <a:alpha val="40000"/>
              </a:prstClr>
            </a:outerShdw>
          </a:effectLst>
        </p:spPr>
      </p:pic>
      <p:pic>
        <p:nvPicPr>
          <p:cNvPr id="24" name="Google Shape;1362;p101">
            <a:extLst>
              <a:ext uri="{FF2B5EF4-FFF2-40B4-BE49-F238E27FC236}">
                <a16:creationId xmlns:a16="http://schemas.microsoft.com/office/drawing/2014/main" id="{B38998DE-C75B-AE74-D05F-B8EDFFE199DC}"/>
              </a:ext>
            </a:extLst>
          </p:cNvPr>
          <p:cNvPicPr preferRelativeResize="0"/>
          <p:nvPr/>
        </p:nvPicPr>
        <p:blipFill>
          <a:blip r:embed="rId7">
            <a:alphaModFix/>
          </a:blip>
          <a:stretch>
            <a:fillRect/>
          </a:stretch>
        </p:blipFill>
        <p:spPr>
          <a:xfrm>
            <a:off x="4753169" y="2578391"/>
            <a:ext cx="2071131" cy="1995487"/>
          </a:xfrm>
          <a:prstGeom prst="rect">
            <a:avLst/>
          </a:prstGeom>
          <a:noFill/>
          <a:ln>
            <a:noFill/>
          </a:ln>
          <a:effectLst>
            <a:outerShdw blurRad="50800" dist="38100" dir="5400000" algn="t" rotWithShape="0">
              <a:prstClr val="black">
                <a:alpha val="40000"/>
              </a:prstClr>
            </a:outerShdw>
          </a:effectLst>
        </p:spPr>
      </p:pic>
      <p:pic>
        <p:nvPicPr>
          <p:cNvPr id="26" name="Google Shape;1363;p101">
            <a:extLst>
              <a:ext uri="{FF2B5EF4-FFF2-40B4-BE49-F238E27FC236}">
                <a16:creationId xmlns:a16="http://schemas.microsoft.com/office/drawing/2014/main" id="{D4FF2B00-4012-9272-4B9A-E473AC174AEB}"/>
              </a:ext>
            </a:extLst>
          </p:cNvPr>
          <p:cNvPicPr preferRelativeResize="0"/>
          <p:nvPr/>
        </p:nvPicPr>
        <p:blipFill>
          <a:blip r:embed="rId8">
            <a:alphaModFix/>
            <a:duotone>
              <a:schemeClr val="accent1">
                <a:shade val="45000"/>
                <a:satMod val="135000"/>
              </a:schemeClr>
              <a:prstClr val="white"/>
            </a:duotone>
            <a:extLst>
              <a:ext uri="{BEBA8EAE-BF5A-486C-A8C5-ECC9F3942E4B}">
                <a14:imgProps xmlns:a14="http://schemas.microsoft.com/office/drawing/2010/main">
                  <a14:imgLayer r:embed="rId9">
                    <a14:imgEffect>
                      <a14:brightnessContrast contrast="-46000"/>
                    </a14:imgEffect>
                  </a14:imgLayer>
                </a14:imgProps>
              </a:ext>
            </a:extLst>
          </a:blip>
          <a:stretch>
            <a:fillRect/>
          </a:stretch>
        </p:blipFill>
        <p:spPr>
          <a:xfrm>
            <a:off x="6631199" y="1351336"/>
            <a:ext cx="1951384" cy="1947392"/>
          </a:xfrm>
          <a:prstGeom prst="rect">
            <a:avLst/>
          </a:prstGeom>
          <a:noFill/>
          <a:ln>
            <a:noFill/>
          </a:ln>
          <a:effectLst>
            <a:outerShdw blurRad="50800" dist="38100" dir="2700000" algn="tl" rotWithShape="0">
              <a:prstClr val="black">
                <a:alpha val="40000"/>
              </a:prstClr>
            </a:outerShdw>
          </a:effectLst>
        </p:spPr>
      </p:pic>
      <p:sp>
        <p:nvSpPr>
          <p:cNvPr id="27" name="Google Shape;376;p53">
            <a:extLst>
              <a:ext uri="{FF2B5EF4-FFF2-40B4-BE49-F238E27FC236}">
                <a16:creationId xmlns:a16="http://schemas.microsoft.com/office/drawing/2014/main" id="{C21AC30B-1001-D36A-89CD-D277F1CFAACC}"/>
              </a:ext>
            </a:extLst>
          </p:cNvPr>
          <p:cNvSpPr txBox="1">
            <a:spLocks/>
          </p:cNvSpPr>
          <p:nvPr/>
        </p:nvSpPr>
        <p:spPr>
          <a:xfrm>
            <a:off x="3227259" y="1878863"/>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Community or business are filling program or service gaps</a:t>
            </a:r>
          </a:p>
        </p:txBody>
      </p:sp>
      <p:sp>
        <p:nvSpPr>
          <p:cNvPr id="7" name="Google Shape;376;p53">
            <a:extLst>
              <a:ext uri="{FF2B5EF4-FFF2-40B4-BE49-F238E27FC236}">
                <a16:creationId xmlns:a16="http://schemas.microsoft.com/office/drawing/2014/main" id="{363F9C20-ADF9-4B7D-3696-39E80750FAED}"/>
              </a:ext>
            </a:extLst>
          </p:cNvPr>
          <p:cNvSpPr txBox="1">
            <a:spLocks/>
          </p:cNvSpPr>
          <p:nvPr/>
        </p:nvSpPr>
        <p:spPr>
          <a:xfrm>
            <a:off x="6840597" y="1950259"/>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Availability of affordable housing</a:t>
            </a:r>
          </a:p>
        </p:txBody>
      </p:sp>
      <p:sp>
        <p:nvSpPr>
          <p:cNvPr id="8" name="Google Shape;376;p53">
            <a:extLst>
              <a:ext uri="{FF2B5EF4-FFF2-40B4-BE49-F238E27FC236}">
                <a16:creationId xmlns:a16="http://schemas.microsoft.com/office/drawing/2014/main" id="{EEB84D32-A586-CF32-B334-FCDEDC2B7626}"/>
              </a:ext>
            </a:extLst>
          </p:cNvPr>
          <p:cNvSpPr txBox="1">
            <a:spLocks/>
          </p:cNvSpPr>
          <p:nvPr/>
        </p:nvSpPr>
        <p:spPr>
          <a:xfrm>
            <a:off x="4797055" y="2938208"/>
            <a:ext cx="1983358"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An increasing population means larger needs for healthcare and childcare services</a:t>
            </a:r>
          </a:p>
        </p:txBody>
      </p:sp>
      <p:pic>
        <p:nvPicPr>
          <p:cNvPr id="28" name="Google Shape;869;p78">
            <a:extLst>
              <a:ext uri="{FF2B5EF4-FFF2-40B4-BE49-F238E27FC236}">
                <a16:creationId xmlns:a16="http://schemas.microsoft.com/office/drawing/2014/main" id="{035ACC2B-2FB0-FB63-564F-5DA69BFCD9A3}"/>
              </a:ext>
            </a:extLst>
          </p:cNvPr>
          <p:cNvPicPr preferRelativeResize="0"/>
          <p:nvPr/>
        </p:nvPicPr>
        <p:blipFill>
          <a:blip r:embed="rId10">
            <a:alphaModFix amt="80000"/>
          </a:blip>
          <a:stretch>
            <a:fillRect/>
          </a:stretch>
        </p:blipFill>
        <p:spPr>
          <a:xfrm rot="13886817" flipH="1">
            <a:off x="7193410" y="3044325"/>
            <a:ext cx="539481" cy="250849"/>
          </a:xfrm>
          <a:prstGeom prst="rect">
            <a:avLst/>
          </a:prstGeom>
          <a:noFill/>
          <a:ln>
            <a:noFill/>
          </a:ln>
        </p:spPr>
      </p:pic>
      <p:sp>
        <p:nvSpPr>
          <p:cNvPr id="29" name="Google Shape;376;p53">
            <a:extLst>
              <a:ext uri="{FF2B5EF4-FFF2-40B4-BE49-F238E27FC236}">
                <a16:creationId xmlns:a16="http://schemas.microsoft.com/office/drawing/2014/main" id="{A9248FA9-9C1A-823F-F478-D335E90EC985}"/>
              </a:ext>
            </a:extLst>
          </p:cNvPr>
          <p:cNvSpPr txBox="1">
            <a:spLocks/>
          </p:cNvSpPr>
          <p:nvPr/>
        </p:nvSpPr>
        <p:spPr>
          <a:xfrm>
            <a:off x="7005132" y="335103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For students, and people choosing to live in New Brunswick</a:t>
            </a:r>
          </a:p>
        </p:txBody>
      </p:sp>
      <p:pic>
        <p:nvPicPr>
          <p:cNvPr id="30" name="Google Shape;869;p78">
            <a:extLst>
              <a:ext uri="{FF2B5EF4-FFF2-40B4-BE49-F238E27FC236}">
                <a16:creationId xmlns:a16="http://schemas.microsoft.com/office/drawing/2014/main" id="{F25BFDA8-585C-84C7-2ECB-0596FBDA73DB}"/>
              </a:ext>
            </a:extLst>
          </p:cNvPr>
          <p:cNvPicPr preferRelativeResize="0"/>
          <p:nvPr/>
        </p:nvPicPr>
        <p:blipFill>
          <a:blip r:embed="rId10">
            <a:alphaModFix amt="80000"/>
          </a:blip>
          <a:stretch>
            <a:fillRect/>
          </a:stretch>
        </p:blipFill>
        <p:spPr>
          <a:xfrm rot="4939549" flipH="1">
            <a:off x="5454728" y="2469173"/>
            <a:ext cx="539481" cy="250849"/>
          </a:xfrm>
          <a:prstGeom prst="rect">
            <a:avLst/>
          </a:prstGeom>
          <a:noFill/>
          <a:ln>
            <a:noFill/>
          </a:ln>
        </p:spPr>
      </p:pic>
      <p:sp>
        <p:nvSpPr>
          <p:cNvPr id="31" name="Google Shape;376;p53">
            <a:extLst>
              <a:ext uri="{FF2B5EF4-FFF2-40B4-BE49-F238E27FC236}">
                <a16:creationId xmlns:a16="http://schemas.microsoft.com/office/drawing/2014/main" id="{118B0D43-7265-BCC2-E275-B9D6279B9927}"/>
              </a:ext>
            </a:extLst>
          </p:cNvPr>
          <p:cNvSpPr txBox="1">
            <a:spLocks/>
          </p:cNvSpPr>
          <p:nvPr/>
        </p:nvSpPr>
        <p:spPr>
          <a:xfrm>
            <a:off x="4935742" y="123000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As people age, or as families grow services for a wide range of ages are needed.</a:t>
            </a:r>
          </a:p>
        </p:txBody>
      </p:sp>
      <p:pic>
        <p:nvPicPr>
          <p:cNvPr id="32" name="Google Shape;869;p78">
            <a:extLst>
              <a:ext uri="{FF2B5EF4-FFF2-40B4-BE49-F238E27FC236}">
                <a16:creationId xmlns:a16="http://schemas.microsoft.com/office/drawing/2014/main" id="{B41D3240-B4D6-C212-6EDC-ECF585850EA3}"/>
              </a:ext>
            </a:extLst>
          </p:cNvPr>
          <p:cNvPicPr preferRelativeResize="0"/>
          <p:nvPr/>
        </p:nvPicPr>
        <p:blipFill>
          <a:blip r:embed="rId10">
            <a:alphaModFix amt="80000"/>
          </a:blip>
          <a:stretch>
            <a:fillRect/>
          </a:stretch>
        </p:blipFill>
        <p:spPr>
          <a:xfrm rot="15336123" flipH="1">
            <a:off x="3776995" y="3173303"/>
            <a:ext cx="539481" cy="250849"/>
          </a:xfrm>
          <a:prstGeom prst="rect">
            <a:avLst/>
          </a:prstGeom>
          <a:noFill/>
          <a:ln>
            <a:noFill/>
          </a:ln>
        </p:spPr>
      </p:pic>
      <p:sp>
        <p:nvSpPr>
          <p:cNvPr id="33" name="Google Shape;376;p53">
            <a:extLst>
              <a:ext uri="{FF2B5EF4-FFF2-40B4-BE49-F238E27FC236}">
                <a16:creationId xmlns:a16="http://schemas.microsoft.com/office/drawing/2014/main" id="{318DB1C0-6CAB-644D-45CF-B266D44D02D6}"/>
              </a:ext>
            </a:extLst>
          </p:cNvPr>
          <p:cNvSpPr txBox="1">
            <a:spLocks/>
          </p:cNvSpPr>
          <p:nvPr/>
        </p:nvSpPr>
        <p:spPr>
          <a:xfrm>
            <a:off x="3123184" y="3574146"/>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As people age, or as families grow services for a wide range of ages are needed.</a:t>
            </a:r>
          </a:p>
        </p:txBody>
      </p:sp>
      <p:sp>
        <p:nvSpPr>
          <p:cNvPr id="34" name="Google Shape;376;p53">
            <a:extLst>
              <a:ext uri="{FF2B5EF4-FFF2-40B4-BE49-F238E27FC236}">
                <a16:creationId xmlns:a16="http://schemas.microsoft.com/office/drawing/2014/main" id="{0B3D2CD9-A548-0AD1-935E-5DD83D459645}"/>
              </a:ext>
            </a:extLst>
          </p:cNvPr>
          <p:cNvSpPr txBox="1">
            <a:spLocks/>
          </p:cNvSpPr>
          <p:nvPr/>
        </p:nvSpPr>
        <p:spPr>
          <a:xfrm>
            <a:off x="1306233" y="3754371"/>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Changes in policy that make it easier or harder to choose New Brunswick</a:t>
            </a:r>
          </a:p>
        </p:txBody>
      </p:sp>
      <p:sp>
        <p:nvSpPr>
          <p:cNvPr id="35" name="Google Shape;376;p53">
            <a:extLst>
              <a:ext uri="{FF2B5EF4-FFF2-40B4-BE49-F238E27FC236}">
                <a16:creationId xmlns:a16="http://schemas.microsoft.com/office/drawing/2014/main" id="{B0A41C2C-77E5-8D78-CFED-2C71EA734B01}"/>
              </a:ext>
            </a:extLst>
          </p:cNvPr>
          <p:cNvSpPr txBox="1">
            <a:spLocks/>
          </p:cNvSpPr>
          <p:nvPr/>
        </p:nvSpPr>
        <p:spPr>
          <a:xfrm>
            <a:off x="1267088" y="1036713"/>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Growing or changing services including operating hours.  </a:t>
            </a:r>
          </a:p>
        </p:txBody>
      </p:sp>
      <p:pic>
        <p:nvPicPr>
          <p:cNvPr id="36" name="Google Shape;869;p78">
            <a:extLst>
              <a:ext uri="{FF2B5EF4-FFF2-40B4-BE49-F238E27FC236}">
                <a16:creationId xmlns:a16="http://schemas.microsoft.com/office/drawing/2014/main" id="{6B1F284D-F6CD-B29F-50A2-BC066DB646EE}"/>
              </a:ext>
            </a:extLst>
          </p:cNvPr>
          <p:cNvPicPr preferRelativeResize="0"/>
          <p:nvPr/>
        </p:nvPicPr>
        <p:blipFill>
          <a:blip r:embed="rId10">
            <a:alphaModFix amt="80000"/>
          </a:blip>
          <a:stretch>
            <a:fillRect/>
          </a:stretch>
        </p:blipFill>
        <p:spPr>
          <a:xfrm rot="15336123" flipH="1">
            <a:off x="2280061" y="3434409"/>
            <a:ext cx="539481" cy="250849"/>
          </a:xfrm>
          <a:prstGeom prst="rect">
            <a:avLst/>
          </a:prstGeom>
          <a:noFill/>
          <a:ln>
            <a:noFill/>
          </a:ln>
        </p:spPr>
      </p:pic>
      <p:pic>
        <p:nvPicPr>
          <p:cNvPr id="37" name="Google Shape;869;p78">
            <a:extLst>
              <a:ext uri="{FF2B5EF4-FFF2-40B4-BE49-F238E27FC236}">
                <a16:creationId xmlns:a16="http://schemas.microsoft.com/office/drawing/2014/main" id="{8408CA19-0DAF-94A7-7990-558B0B2A135F}"/>
              </a:ext>
            </a:extLst>
          </p:cNvPr>
          <p:cNvPicPr preferRelativeResize="0"/>
          <p:nvPr/>
        </p:nvPicPr>
        <p:blipFill>
          <a:blip r:embed="rId10">
            <a:alphaModFix amt="80000"/>
          </a:blip>
          <a:stretch>
            <a:fillRect/>
          </a:stretch>
        </p:blipFill>
        <p:spPr>
          <a:xfrm rot="4939549" flipH="1">
            <a:off x="1313784" y="1877492"/>
            <a:ext cx="539481" cy="250849"/>
          </a:xfrm>
          <a:prstGeom prst="rect">
            <a:avLst/>
          </a:prstGeom>
          <a:noFill/>
          <a:ln>
            <a:noFill/>
          </a:ln>
        </p:spPr>
      </p:pic>
    </p:spTree>
    <p:custDataLst>
      <p:tags r:id="rId1"/>
    </p:custDataLst>
    <p:extLst>
      <p:ext uri="{BB962C8B-B14F-4D97-AF65-F5344CB8AC3E}">
        <p14:creationId xmlns:p14="http://schemas.microsoft.com/office/powerpoint/2010/main" val="2291069351"/>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par>
                          <p:cTn id="28" fill="hold">
                            <p:stCondLst>
                              <p:cond delay="6000"/>
                            </p:stCondLst>
                            <p:childTnLst>
                              <p:par>
                                <p:cTn id="29" presetID="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par>
                          <p:cTn id="36" fill="hold">
                            <p:stCondLst>
                              <p:cond delay="8000"/>
                            </p:stCondLst>
                            <p:childTnLst>
                              <p:par>
                                <p:cTn id="37" presetID="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childTnLst>
                          </p:cTn>
                        </p:par>
                        <p:par>
                          <p:cTn id="44" fill="hold">
                            <p:stCondLst>
                              <p:cond delay="10000"/>
                            </p:stCondLst>
                            <p:childTnLst>
                              <p:par>
                                <p:cTn id="45" presetID="2" presetClass="entr" presetSubtype="1"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11000"/>
                            </p:stCondLst>
                            <p:childTnLst>
                              <p:par>
                                <p:cTn id="49" presetID="2" presetClass="entr" presetSubtype="1"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1000"/>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2" presetClass="entr" presetSubtype="1"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0"/>
                                        <p:tgtEl>
                                          <p:spTgt spid="35"/>
                                        </p:tgtEl>
                                        <p:attrNameLst>
                                          <p:attrName>ppt_y</p:attrName>
                                        </p:attrNameLst>
                                      </p:cBhvr>
                                      <p:tavLst>
                                        <p:tav tm="0">
                                          <p:val>
                                            <p:strVal val="#ppt_y-1"/>
                                          </p:val>
                                        </p:tav>
                                        <p:tav tm="100000">
                                          <p:val>
                                            <p:strVal val="#ppt_y"/>
                                          </p:val>
                                        </p:tav>
                                      </p:tavLst>
                                    </p:anim>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How can this challenge appear to us</a:t>
            </a:r>
            <a:r>
              <a:rPr lang="en"/>
              <a:t>?</a:t>
            </a:r>
            <a:endParaRPr/>
          </a:p>
        </p:txBody>
      </p:sp>
      <p:pic>
        <p:nvPicPr>
          <p:cNvPr id="3" name="Online Media 2" title="Canada may cap temporary residents over housing strain, immigration minister says">
            <a:hlinkClick r:id="" action="ppaction://media"/>
            <a:extLst>
              <a:ext uri="{FF2B5EF4-FFF2-40B4-BE49-F238E27FC236}">
                <a16:creationId xmlns:a16="http://schemas.microsoft.com/office/drawing/2014/main" id="{ED21F2C0-5A50-83BC-9C7F-B674AB5B74DD}"/>
              </a:ext>
            </a:extLst>
          </p:cNvPr>
          <p:cNvPicPr>
            <a:picLocks noRot="1" noChangeAspect="1"/>
          </p:cNvPicPr>
          <p:nvPr>
            <a:videoFile r:link="rId2"/>
          </p:nvPr>
        </p:nvPicPr>
        <p:blipFill>
          <a:blip r:embed="rId5"/>
          <a:stretch>
            <a:fillRect/>
          </a:stretch>
        </p:blipFill>
        <p:spPr>
          <a:xfrm>
            <a:off x="1908874" y="1144021"/>
            <a:ext cx="5796742" cy="3275159"/>
          </a:xfrm>
          <a:prstGeom prst="rect">
            <a:avLst/>
          </a:prstGeom>
        </p:spPr>
      </p:pic>
    </p:spTree>
    <p:custDataLst>
      <p:tags r:id="rId1"/>
    </p:custDataLst>
    <p:extLst>
      <p:ext uri="{BB962C8B-B14F-4D97-AF65-F5344CB8AC3E}">
        <p14:creationId xmlns:p14="http://schemas.microsoft.com/office/powerpoint/2010/main" val="3798508055"/>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How can this challenge appear to us</a:t>
            </a:r>
            <a:r>
              <a:rPr lang="en"/>
              <a:t>?</a:t>
            </a:r>
            <a:endParaRPr/>
          </a:p>
        </p:txBody>
      </p:sp>
      <p:pic>
        <p:nvPicPr>
          <p:cNvPr id="2" name="Online Media 1" title="Looming fears for the impact of Canada’s rapidly aging population">
            <a:hlinkClick r:id="" action="ppaction://media"/>
            <a:extLst>
              <a:ext uri="{FF2B5EF4-FFF2-40B4-BE49-F238E27FC236}">
                <a16:creationId xmlns:a16="http://schemas.microsoft.com/office/drawing/2014/main" id="{5DA985E2-2707-CB6F-E617-2F406A4CC84E}"/>
              </a:ext>
            </a:extLst>
          </p:cNvPr>
          <p:cNvPicPr>
            <a:picLocks noRot="1" noChangeAspect="1"/>
          </p:cNvPicPr>
          <p:nvPr>
            <a:videoFile r:link="rId2"/>
          </p:nvPr>
        </p:nvPicPr>
        <p:blipFill>
          <a:blip r:embed="rId5"/>
          <a:stretch>
            <a:fillRect/>
          </a:stretch>
        </p:blipFill>
        <p:spPr>
          <a:xfrm>
            <a:off x="1654382" y="1144021"/>
            <a:ext cx="6000750" cy="3390424"/>
          </a:xfrm>
          <a:prstGeom prst="rect">
            <a:avLst/>
          </a:prstGeom>
        </p:spPr>
      </p:pic>
    </p:spTree>
    <p:custDataLst>
      <p:tags r:id="rId1"/>
    </p:custDataLst>
    <p:extLst>
      <p:ext uri="{BB962C8B-B14F-4D97-AF65-F5344CB8AC3E}">
        <p14:creationId xmlns:p14="http://schemas.microsoft.com/office/powerpoint/2010/main" val="3182436980"/>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uFill>
                  <a:noFill/>
                </a:uFill>
              </a:rPr>
              <a:t>1. Engage</a:t>
            </a:r>
            <a:endParaRPr/>
          </a:p>
        </p:txBody>
      </p:sp>
      <p:sp>
        <p:nvSpPr>
          <p:cNvPr id="330" name="Google Shape;330;p49"/>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Think about what we already know about the challenge</a:t>
            </a:r>
            <a:endParaRPr/>
          </a:p>
        </p:txBody>
      </p:sp>
      <p:sp>
        <p:nvSpPr>
          <p:cNvPr id="332" name="Google Shape;332;p49"/>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a:latin typeface="Arial"/>
                <a:cs typeface="Arial"/>
              </a:rPr>
              <a:t>Take a look at what the challenge looks like in the real world</a:t>
            </a:r>
            <a:endParaRPr>
              <a:latin typeface="Arial"/>
              <a:cs typeface="Arial"/>
            </a:endParaRPr>
          </a:p>
          <a:p>
            <a:pPr marL="0" lvl="0" indent="0" algn="ctr" rtl="0">
              <a:spcBef>
                <a:spcPts val="0"/>
              </a:spcBef>
              <a:spcAft>
                <a:spcPts val="0"/>
              </a:spcAft>
              <a:buNone/>
            </a:pPr>
            <a:endParaRPr/>
          </a:p>
        </p:txBody>
      </p:sp>
      <p:sp>
        <p:nvSpPr>
          <p:cNvPr id="333" name="Google Shape;333;p49"/>
          <p:cNvSpPr txBox="1">
            <a:spLocks noGrp="1"/>
          </p:cNvSpPr>
          <p:nvPr>
            <p:ph type="title" idx="4"/>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uFill>
                  <a:noFill/>
                </a:uFill>
                <a:hlinkClick r:id="rId4" action="ppaction://hlinksldjump">
                  <a:extLst>
                    <a:ext uri="{A12FA001-AC4F-418D-AE19-62706E023703}">
                      <ahyp:hlinkClr xmlns:ahyp="http://schemas.microsoft.com/office/drawing/2018/hyperlinkcolor" val="tx"/>
                    </a:ext>
                  </a:extLst>
                </a:hlinkClick>
              </a:rPr>
              <a:t>3. Explain</a:t>
            </a:r>
            <a:endParaRPr/>
          </a:p>
        </p:txBody>
      </p:sp>
      <p:sp>
        <p:nvSpPr>
          <p:cNvPr id="334" name="Google Shape;334;p49"/>
          <p:cNvSpPr txBox="1">
            <a:spLocks noGrp="1"/>
          </p:cNvSpPr>
          <p:nvPr>
            <p:ph type="subTitle" idx="5"/>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a:t>Learn about what the challenge means for the future</a:t>
            </a:r>
            <a:endParaRPr/>
          </a:p>
          <a:p>
            <a:pPr marL="0" lvl="0" indent="0" algn="ctr" rtl="0">
              <a:spcBef>
                <a:spcPts val="0"/>
              </a:spcBef>
              <a:spcAft>
                <a:spcPts val="0"/>
              </a:spcAft>
              <a:buNone/>
            </a:pPr>
            <a:endParaRPr/>
          </a:p>
        </p:txBody>
      </p:sp>
      <p:sp>
        <p:nvSpPr>
          <p:cNvPr id="335" name="Google Shape;335;p49"/>
          <p:cNvSpPr txBox="1">
            <a:spLocks noGrp="1"/>
          </p:cNvSpPr>
          <p:nvPr>
            <p:ph type="title" idx="6"/>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uFill>
                  <a:noFill/>
                </a:uFill>
                <a:hlinkClick r:id="rId5" action="ppaction://hlinksldjump">
                  <a:extLst>
                    <a:ext uri="{A12FA001-AC4F-418D-AE19-62706E023703}">
                      <ahyp:hlinkClr xmlns:ahyp="http://schemas.microsoft.com/office/drawing/2018/hyperlinkcolor" val="tx"/>
                    </a:ext>
                  </a:extLst>
                </a:hlinkClick>
              </a:rPr>
              <a:t>4: Elaborate</a:t>
            </a:r>
            <a:endParaRPr/>
          </a:p>
        </p:txBody>
      </p:sp>
      <p:sp>
        <p:nvSpPr>
          <p:cNvPr id="336" name="Google Shape;336;p49"/>
          <p:cNvSpPr txBox="1">
            <a:spLocks noGrp="1"/>
          </p:cNvSpPr>
          <p:nvPr>
            <p:ph type="subTitle" idx="7"/>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a:t>Find out what’s already happening to address the challenge</a:t>
            </a:r>
            <a:endParaRPr/>
          </a:p>
          <a:p>
            <a:pPr marL="0" lvl="0" indent="0" algn="ctr" rtl="0">
              <a:spcBef>
                <a:spcPts val="0"/>
              </a:spcBef>
              <a:spcAft>
                <a:spcPts val="0"/>
              </a:spcAft>
              <a:buNone/>
            </a:pPr>
            <a:endParaRPr/>
          </a:p>
        </p:txBody>
      </p:sp>
      <p:sp>
        <p:nvSpPr>
          <p:cNvPr id="326" name="Google Shape;326;p49"/>
          <p:cNvSpPr txBox="1">
            <a:spLocks noGrp="1"/>
          </p:cNvSpPr>
          <p:nvPr>
            <p:ph type="title" idx="8"/>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pic>
        <p:nvPicPr>
          <p:cNvPr id="337" name="Google Shape;337;p49"/>
          <p:cNvPicPr preferRelativeResize="0"/>
          <p:nvPr/>
        </p:nvPicPr>
        <p:blipFill>
          <a:blip r:embed="rId6">
            <a:alphaModFix amt="80000"/>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nvPr>
        </p:nvSpPr>
        <p:spPr/>
        <p:txBody>
          <a:bodyPr/>
          <a:lstStyle/>
          <a:p>
            <a:r>
              <a:rPr lang="en-CA"/>
              <a:t>2. Explore</a:t>
            </a:r>
          </a:p>
        </p:txBody>
      </p:sp>
      <p:sp>
        <p:nvSpPr>
          <p:cNvPr id="4" name="Google Shape;1561;p107">
            <a:extLst>
              <a:ext uri="{FF2B5EF4-FFF2-40B4-BE49-F238E27FC236}">
                <a16:creationId xmlns:a16="http://schemas.microsoft.com/office/drawing/2014/main" id="{4EA754A4-8AB7-176A-7888-24100097B197}"/>
              </a:ext>
            </a:extLst>
          </p:cNvPr>
          <p:cNvSpPr/>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21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ELABORATE</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344" name="Google Shape;344;p50"/>
          <p:cNvPicPr preferRelativeResize="0"/>
          <p:nvPr/>
        </p:nvPicPr>
        <p:blipFill rotWithShape="1">
          <a:blip r:embed="rId5">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4" name="Google Shape;355;p51" descr="Students using laptop in a classroom">
            <a:extLst>
              <a:ext uri="{FF2B5EF4-FFF2-40B4-BE49-F238E27FC236}">
                <a16:creationId xmlns:a16="http://schemas.microsoft.com/office/drawing/2014/main" id="{F0EC3C57-CF2B-8278-1E44-CF967AE69636}"/>
              </a:ext>
            </a:extLst>
          </p:cNvPr>
          <p:cNvPicPr preferRelativeResize="0"/>
          <p:nvPr/>
        </p:nvPicPr>
        <p:blipFill>
          <a:blip r:embed="rId4"/>
          <a:srcRect l="13822" r="13822"/>
          <a:stretch/>
        </p:blipFill>
        <p:spPr>
          <a:xfrm rot="473094">
            <a:off x="5014092" y="2704920"/>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nvPr>
        </p:nvSpPr>
        <p:spPr>
          <a:xfrm>
            <a:off x="1002324" y="1794135"/>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2000"/>
              <a:t>In small groups or pairs, take time to get to know PETL, the labour market, and get to know the challenge well.</a:t>
            </a:r>
          </a:p>
        </p:txBody>
      </p:sp>
      <p:sp>
        <p:nvSpPr>
          <p:cNvPr id="353" name="Google Shape;353;p51"/>
          <p:cNvSpPr txBox="1">
            <a:spLocks noGrp="1"/>
          </p:cNvSpPr>
          <p:nvPr>
            <p:ph type="title"/>
          </p:nvPr>
        </p:nvSpPr>
        <p:spPr>
          <a:xfrm>
            <a:off x="1002324" y="711181"/>
            <a:ext cx="302621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Investigate What PETL Offers</a:t>
            </a:r>
            <a:endParaRPr/>
          </a:p>
        </p:txBody>
      </p:sp>
      <p:pic>
        <p:nvPicPr>
          <p:cNvPr id="354" name="Google Shape;354;p51"/>
          <p:cNvPicPr preferRelativeResize="0"/>
          <p:nvPr/>
        </p:nvPicPr>
        <p:blipFill>
          <a:blip r:embed="rId5">
            <a:alphaModFix amt="56000"/>
            <a:duotone>
              <a:schemeClr val="accent2">
                <a:shade val="45000"/>
                <a:satMod val="135000"/>
              </a:schemeClr>
              <a:prstClr val="white"/>
            </a:duotone>
          </a:blip>
          <a:stretch>
            <a:fillRect/>
          </a:stretch>
        </p:blipFill>
        <p:spPr>
          <a:xfrm rot="10800000">
            <a:off x="1090998" y="1473134"/>
            <a:ext cx="1918825" cy="216200"/>
          </a:xfrm>
          <a:prstGeom prst="rect">
            <a:avLst/>
          </a:prstGeom>
          <a:noFill/>
          <a:ln>
            <a:noFill/>
          </a:ln>
        </p:spPr>
      </p:pic>
      <p:sp>
        <p:nvSpPr>
          <p:cNvPr id="356" name="Google Shape;356;p51"/>
          <p:cNvSpPr/>
          <p:nvPr/>
        </p:nvSpPr>
        <p:spPr>
          <a:xfrm rot="-391042">
            <a:off x="4689449" y="2309792"/>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4E687BEC-5043-AF5D-85A2-92BC774B11FD}"/>
              </a:ext>
            </a:extLst>
          </p:cNvPr>
          <p:cNvSpPr/>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Press PAUSE and discuss.</a:t>
            </a:r>
          </a:p>
        </p:txBody>
      </p:sp>
      <p:sp>
        <p:nvSpPr>
          <p:cNvPr id="15" name="Rectangle 14">
            <a:extLst>
              <a:ext uri="{FF2B5EF4-FFF2-40B4-BE49-F238E27FC236}">
                <a16:creationId xmlns:a16="http://schemas.microsoft.com/office/drawing/2014/main" id="{C8338583-50AD-789A-A55C-7AE9AA093C27}"/>
              </a:ext>
            </a:extLst>
          </p:cNvPr>
          <p:cNvSpPr/>
          <p:nvPr/>
        </p:nvSpPr>
        <p:spPr>
          <a:xfrm>
            <a:off x="0" y="3969659"/>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dirty="0"/>
              <a:t>Moving on!</a:t>
            </a:r>
          </a:p>
        </p:txBody>
      </p:sp>
      <p:pic>
        <p:nvPicPr>
          <p:cNvPr id="3" name="Google Shape;1363;p101">
            <a:extLst>
              <a:ext uri="{FF2B5EF4-FFF2-40B4-BE49-F238E27FC236}">
                <a16:creationId xmlns:a16="http://schemas.microsoft.com/office/drawing/2014/main" id="{B74CCFB8-8A80-67CC-227F-66489E2B1AE2}"/>
              </a:ext>
            </a:extLst>
          </p:cNvPr>
          <p:cNvPicPr preferRelativeResize="0"/>
          <p:nvPr/>
        </p:nvPicPr>
        <p:blipFill>
          <a:blip r:embed="rId6">
            <a:alphaModFix/>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6000"/>
                    </a14:imgEffect>
                  </a14:imgLayer>
                </a14:imgProps>
              </a:ext>
            </a:extLst>
          </a:blip>
          <a:stretch>
            <a:fillRect/>
          </a:stretch>
        </p:blipFill>
        <p:spPr>
          <a:xfrm rot="20908550">
            <a:off x="5939308" y="456748"/>
            <a:ext cx="2749646" cy="2744021"/>
          </a:xfrm>
          <a:prstGeom prst="rect">
            <a:avLst/>
          </a:prstGeom>
          <a:noFill/>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7A2CE66E-69BF-39EA-7B05-5107D65818DA}"/>
              </a:ext>
            </a:extLst>
          </p:cNvPr>
          <p:cNvSpPr txBox="1"/>
          <p:nvPr/>
        </p:nvSpPr>
        <p:spPr>
          <a:xfrm rot="20906232">
            <a:off x="6136060" y="1062063"/>
            <a:ext cx="2233283" cy="1600438"/>
          </a:xfrm>
          <a:prstGeom prst="rect">
            <a:avLst/>
          </a:prstGeom>
          <a:noFill/>
        </p:spPr>
        <p:txBody>
          <a:bodyPr wrap="square">
            <a:spAutoFit/>
          </a:bodyPr>
          <a:lstStyle/>
          <a:p>
            <a:pPr marL="0" indent="0" algn="ctr">
              <a:spcAft>
                <a:spcPts val="1600"/>
              </a:spcAft>
              <a:buFont typeface="Roboto Mono Medium"/>
              <a:buNone/>
            </a:pPr>
            <a:r>
              <a:rPr lang="en-GB" sz="1400" b="1"/>
              <a:t>An extension! </a:t>
            </a:r>
            <a:r>
              <a:rPr lang="en-GB" sz="1400"/>
              <a:t>If you have time and are interested, start to look around explore what other provinces do as part of post-secondary, training, and labour.</a:t>
            </a:r>
          </a:p>
        </p:txBody>
      </p:sp>
    </p:spTree>
    <p:custDataLst>
      <p:tags r:id="rId1"/>
    </p:custDataLst>
  </p:cSld>
  <p:clrMapOvr>
    <a:masterClrMapping/>
  </p:clrMapOvr>
  <p:transition spd="slow" advTm="3369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xit" presetSubtype="4" fill="hold" grpId="1" nodeType="afterEffect">
                                  <p:stCondLst>
                                    <p:cond delay="6000"/>
                                  </p:stCondLst>
                                  <p:childTnLst>
                                    <p:anim calcmode="lin" valueType="num">
                                      <p:cBhvr additive="base">
                                        <p:cTn id="15" dur="1000"/>
                                        <p:tgtEl>
                                          <p:spTgt spid="2"/>
                                        </p:tgtEl>
                                        <p:attrNameLst>
                                          <p:attrName>ppt_x</p:attrName>
                                        </p:attrNameLst>
                                      </p:cBhvr>
                                      <p:tavLst>
                                        <p:tav tm="0">
                                          <p:val>
                                            <p:strVal val="ppt_x"/>
                                          </p:val>
                                        </p:tav>
                                        <p:tav tm="100000">
                                          <p:val>
                                            <p:strVal val="ppt_x"/>
                                          </p:val>
                                        </p:tav>
                                      </p:tavLst>
                                    </p:anim>
                                    <p:anim calcmode="lin" valueType="num">
                                      <p:cBhvr additive="base">
                                        <p:cTn id="16" dur="1000"/>
                                        <p:tgtEl>
                                          <p:spTgt spid="2"/>
                                        </p:tgtEl>
                                        <p:attrNameLst>
                                          <p:attrName>ppt_y</p:attrName>
                                        </p:attrNameLst>
                                      </p:cBhvr>
                                      <p:tavLst>
                                        <p:tav tm="0">
                                          <p:val>
                                            <p:strVal val="ppt_y"/>
                                          </p:val>
                                        </p:tav>
                                        <p:tav tm="100000">
                                          <p:val>
                                            <p:strVal val="1+ppt_h/2"/>
                                          </p:val>
                                        </p:tav>
                                      </p:tavLst>
                                    </p:anim>
                                    <p:set>
                                      <p:cBhvr>
                                        <p:cTn id="17" dur="1" fill="hold">
                                          <p:stCondLst>
                                            <p:cond delay="999"/>
                                          </p:stCondLst>
                                        </p:cTn>
                                        <p:tgtEl>
                                          <p:spTgt spid="2"/>
                                        </p:tgtEl>
                                        <p:attrNameLst>
                                          <p:attrName>style.visibility</p:attrName>
                                        </p:attrNameLst>
                                      </p:cBhvr>
                                      <p:to>
                                        <p:strVal val="hidden"/>
                                      </p:to>
                                    </p:set>
                                  </p:childTnLst>
                                </p:cTn>
                              </p:par>
                            </p:childTnLst>
                          </p:cTn>
                        </p:par>
                        <p:par>
                          <p:cTn id="18" fill="hold">
                            <p:stCondLst>
                              <p:cond delay="8500"/>
                            </p:stCondLst>
                            <p:childTnLst>
                              <p:par>
                                <p:cTn id="19" presetID="2" presetClass="entr" presetSubtype="4" fill="hold" grpId="0" nodeType="after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075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en" sz="1800"/>
              <a:t>Opportunities to build a career in New Brunswick are diverse</a:t>
            </a:r>
          </a:p>
          <a:p>
            <a:pPr>
              <a:spcAft>
                <a:spcPts val="1200"/>
              </a:spcAft>
            </a:pPr>
            <a:r>
              <a:rPr lang="en" sz="1800" b="1">
                <a:highlight>
                  <a:srgbClr val="FFFF00"/>
                </a:highlight>
              </a:rPr>
              <a:t>Good to know! </a:t>
            </a:r>
            <a:r>
              <a:rPr lang="en" sz="1800"/>
              <a:t>Other provinces do similar work</a:t>
            </a:r>
            <a:endParaRPr lang="en-CA" sz="1800"/>
          </a:p>
          <a:p>
            <a:pPr marL="139700" lvl="0" indent="0" algn="l" rtl="0">
              <a:spcBef>
                <a:spcPts val="0"/>
              </a:spcBef>
              <a:spcAft>
                <a:spcPts val="1200"/>
              </a:spcAft>
              <a:buSzPts val="1400"/>
              <a:buNone/>
            </a:pPr>
            <a:endParaRPr sz="1800"/>
          </a:p>
        </p:txBody>
      </p:sp>
      <p:sp>
        <p:nvSpPr>
          <p:cNvPr id="408" name="Google Shape;408;p55"/>
          <p:cNvSpPr txBox="1">
            <a:spLocks noGrp="1"/>
          </p:cNvSpPr>
          <p:nvPr>
            <p:ph type="title"/>
          </p:nvPr>
        </p:nvSpPr>
        <p:spPr>
          <a:xfrm>
            <a:off x="841642" y="703724"/>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learned and discovered</a:t>
            </a:r>
            <a:endParaRPr/>
          </a:p>
        </p:txBody>
      </p:sp>
      <p:pic>
        <p:nvPicPr>
          <p:cNvPr id="409" name="Google Shape;409;p55" descr="Woman arranging books"/>
          <p:cNvPicPr preferRelativeResize="0"/>
          <p:nvPr/>
        </p:nvPicPr>
        <p:blipFill>
          <a:blip r:embed="rId4"/>
          <a:srcRect/>
          <a:stretch/>
        </p:blipFill>
        <p:spPr>
          <a:xfrm rot="973882">
            <a:off x="1025904" y="3072561"/>
            <a:ext cx="1780381" cy="1188101"/>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nvSpPr>
        <p:spPr>
          <a:xfrm rot="20682746">
            <a:off x="1036349" y="2867839"/>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nvSpPr>
        <p:spPr>
          <a:xfrm rot="20471452">
            <a:off x="2205943" y="4301737"/>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nvPicPr>
        <p:blipFill>
          <a:blip r:embed="rId5">
            <a:alphaModFix amt="80000"/>
          </a:blip>
          <a:stretch>
            <a:fillRect/>
          </a:stretch>
        </p:blipFill>
        <p:spPr>
          <a:xfrm rot="13498356" flipH="1">
            <a:off x="2627122" y="3121236"/>
            <a:ext cx="1579416" cy="716443"/>
          </a:xfrm>
          <a:prstGeom prst="rect">
            <a:avLst/>
          </a:prstGeom>
          <a:noFill/>
          <a:ln>
            <a:noFill/>
          </a:ln>
        </p:spPr>
      </p:pic>
      <p:sp>
        <p:nvSpPr>
          <p:cNvPr id="3" name="Subtitle 2">
            <a:extLst>
              <a:ext uri="{FF2B5EF4-FFF2-40B4-BE49-F238E27FC236}">
                <a16:creationId xmlns:a16="http://schemas.microsoft.com/office/drawing/2014/main" id="{E2E74DCD-2544-9206-E703-2F577F746DE0}"/>
              </a:ext>
            </a:extLst>
          </p:cNvPr>
          <p:cNvSpPr>
            <a:spLocks noGrp="1"/>
          </p:cNvSpPr>
          <p:nvPr>
            <p:ph type="subTitle" idx="1"/>
          </p:nvPr>
        </p:nvSpPr>
        <p:spPr>
          <a:xfrm>
            <a:off x="841642" y="1954954"/>
            <a:ext cx="3087575" cy="697800"/>
          </a:xfrm>
        </p:spPr>
        <p:txBody>
          <a:bodyPr/>
          <a:lstStyle/>
          <a:p>
            <a:pPr marL="0" indent="0"/>
            <a:r>
              <a:rPr lang="en-CA"/>
              <a:t>There are lots of ways that this organization impacts our daily lives</a:t>
            </a:r>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nvSpPr>
        <p:spPr>
          <a:xfrm>
            <a:off x="5398860" y="1999050"/>
            <a:ext cx="309695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a:solidFill>
                  <a:schemeClr val="accent2"/>
                </a:solidFill>
                <a:sym typeface="Concert One"/>
              </a:rPr>
              <a:t>See you soon in Workshop 2!</a:t>
            </a:r>
          </a:p>
        </p:txBody>
      </p:sp>
    </p:spTree>
    <p:custDataLst>
      <p:tags r:id="rId1"/>
    </p:custDataLst>
    <p:extLst>
      <p:ext uri="{BB962C8B-B14F-4D97-AF65-F5344CB8AC3E}">
        <p14:creationId xmlns:p14="http://schemas.microsoft.com/office/powerpoint/2010/main" val="138708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ENGAGE</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344" name="Google Shape;344;p50"/>
          <p:cNvPicPr preferRelativeResize="0"/>
          <p:nvPr/>
        </p:nvPicPr>
        <p:blipFill rotWithShape="1">
          <a:blip r:embed="rId5">
            <a:alphaModFix/>
          </a:blip>
          <a:srcRect t="16970" r="8892" b="21025"/>
          <a:stretch/>
        </p:blipFill>
        <p:spPr>
          <a:xfrm rot="10800000">
            <a:off x="833700" y="1225600"/>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1">
                <a:shade val="45000"/>
                <a:satMod val="135000"/>
              </a:schemeClr>
              <a:prstClr val="white"/>
            </a:duotone>
          </a:blip>
          <a:srcRect t="16734" r="8892" b="18300"/>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4" name="Google Shape;355;p51">
            <a:extLst>
              <a:ext uri="{FF2B5EF4-FFF2-40B4-BE49-F238E27FC236}">
                <a16:creationId xmlns:a16="http://schemas.microsoft.com/office/drawing/2014/main" id="{D4C51ED3-ABA2-183B-9C35-35324E960400}"/>
              </a:ext>
            </a:extLst>
          </p:cNvPr>
          <p:cNvPicPr preferRelativeResize="0"/>
          <p:nvPr/>
        </p:nvPicPr>
        <p:blipFill>
          <a:blip r:embed="rId4">
            <a:extLst>
              <a:ext uri="{837473B0-CC2E-450A-ABE3-18F120FF3D39}">
                <a1611:picAttrSrcUrl xmlns:a1611="http://schemas.microsoft.com/office/drawing/2016/11/main" r:id="rId5"/>
              </a:ext>
            </a:extLst>
          </a:blip>
          <a:srcRect l="13822" r="13822"/>
          <a:stretch/>
        </p:blipFill>
        <p:spPr>
          <a:xfrm rot="473094">
            <a:off x="6001759" y="2834833"/>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nvPr>
        </p:nvSpPr>
        <p:spPr>
          <a:xfrm>
            <a:off x="899145" y="1769450"/>
            <a:ext cx="2901600" cy="2270400"/>
          </a:xfrm>
          <a:prstGeom prst="rect">
            <a:avLst/>
          </a:prstGeom>
        </p:spPr>
        <p:txBody>
          <a:bodyPr spcFirstLastPara="1" wrap="square" lIns="91425" tIns="91425" rIns="91425" bIns="91425" anchor="t" anchorCtr="0">
            <a:noAutofit/>
          </a:bodyPr>
          <a:lstStyle/>
          <a:p>
            <a:pPr marL="0" indent="0" algn="ctr">
              <a:spcAft>
                <a:spcPts val="1600"/>
              </a:spcAft>
              <a:buNone/>
            </a:pPr>
            <a:r>
              <a:rPr lang="en-GB" sz="2000"/>
              <a:t>What do you </a:t>
            </a:r>
            <a:r>
              <a:rPr lang="en-GB" sz="2000" b="1"/>
              <a:t>think</a:t>
            </a:r>
            <a:r>
              <a:rPr lang="en-GB" sz="2000"/>
              <a:t> are the challenges facing New Brunswickers in the world of work?</a:t>
            </a:r>
          </a:p>
          <a:p>
            <a:pPr marL="0" lvl="0" indent="0" algn="ctr" rtl="0">
              <a:spcBef>
                <a:spcPts val="0"/>
              </a:spcBef>
              <a:spcAft>
                <a:spcPts val="1600"/>
              </a:spcAft>
              <a:buNone/>
            </a:pPr>
            <a:endParaRPr lang="en-GB" sz="2000"/>
          </a:p>
        </p:txBody>
      </p:sp>
      <p:sp>
        <p:nvSpPr>
          <p:cNvPr id="353" name="Google Shape;353;p51"/>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Around</a:t>
            </a:r>
            <a:endParaRPr/>
          </a:p>
        </p:txBody>
      </p:sp>
      <p:pic>
        <p:nvPicPr>
          <p:cNvPr id="354" name="Google Shape;354;p51"/>
          <p:cNvPicPr preferRelativeResize="0"/>
          <p:nvPr/>
        </p:nvPicPr>
        <p:blipFill>
          <a:blip r:embed="rId6">
            <a:alphaModFix amt="56000"/>
            <a:duotone>
              <a:schemeClr val="accent2">
                <a:shade val="45000"/>
                <a:satMod val="135000"/>
              </a:schemeClr>
              <a:prstClr val="white"/>
            </a:duotone>
          </a:blip>
          <a:stretch>
            <a:fillRect/>
          </a:stretch>
        </p:blipFill>
        <p:spPr>
          <a:xfrm rot="10800000">
            <a:off x="1124175" y="1103650"/>
            <a:ext cx="1918825" cy="216200"/>
          </a:xfrm>
          <a:prstGeom prst="rect">
            <a:avLst/>
          </a:prstGeom>
          <a:noFill/>
          <a:ln>
            <a:noFill/>
          </a:ln>
        </p:spPr>
      </p:pic>
      <p:pic>
        <p:nvPicPr>
          <p:cNvPr id="360" name="Google Shape;360;p51"/>
          <p:cNvPicPr preferRelativeResize="0"/>
          <p:nvPr/>
        </p:nvPicPr>
        <p:blipFill>
          <a:blip r:embed="rId7">
            <a:alphaModFix amt="80000"/>
          </a:blip>
          <a:stretch>
            <a:fillRect/>
          </a:stretch>
        </p:blipFill>
        <p:spPr>
          <a:xfrm rot="6023610" flipH="1">
            <a:off x="4575756" y="2456753"/>
            <a:ext cx="1579416" cy="716443"/>
          </a:xfrm>
          <a:prstGeom prst="rect">
            <a:avLst/>
          </a:prstGeom>
          <a:noFill/>
          <a:ln>
            <a:noFill/>
          </a:ln>
        </p:spPr>
      </p:pic>
      <p:sp>
        <p:nvSpPr>
          <p:cNvPr id="2" name="Rectangle 1">
            <a:extLst>
              <a:ext uri="{FF2B5EF4-FFF2-40B4-BE49-F238E27FC236}">
                <a16:creationId xmlns:a16="http://schemas.microsoft.com/office/drawing/2014/main" id="{4E687BEC-5043-AF5D-85A2-92BC774B11FD}"/>
              </a:ext>
            </a:extLst>
          </p:cNvPr>
          <p:cNvSpPr/>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dirty="0"/>
              <a:t>Press PAUSE and discuss.</a:t>
            </a:r>
          </a:p>
        </p:txBody>
      </p:sp>
      <p:sp>
        <p:nvSpPr>
          <p:cNvPr id="15" name="Rectangle 14">
            <a:extLst>
              <a:ext uri="{FF2B5EF4-FFF2-40B4-BE49-F238E27FC236}">
                <a16:creationId xmlns:a16="http://schemas.microsoft.com/office/drawing/2014/main" id="{C8338583-50AD-789A-A55C-7AE9AA093C27}"/>
              </a:ext>
            </a:extLst>
          </p:cNvPr>
          <p:cNvSpPr/>
          <p:nvPr/>
        </p:nvSpPr>
        <p:spPr>
          <a:xfrm>
            <a:off x="0" y="3938485"/>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Moving on!</a:t>
            </a:r>
          </a:p>
        </p:txBody>
      </p:sp>
      <p:pic>
        <p:nvPicPr>
          <p:cNvPr id="3" name="Google Shape;357;p51">
            <a:extLst>
              <a:ext uri="{FF2B5EF4-FFF2-40B4-BE49-F238E27FC236}">
                <a16:creationId xmlns:a16="http://schemas.microsoft.com/office/drawing/2014/main" id="{8BB26477-8DA1-3135-99C6-3E82F860D69F}"/>
              </a:ext>
            </a:extLst>
          </p:cNvPr>
          <p:cNvPicPr preferRelativeResize="0"/>
          <p:nvPr/>
        </p:nvPicPr>
        <p:blipFill>
          <a:blip r:embed="rId8">
            <a:extLst>
              <a:ext uri="{837473B0-CC2E-450A-ABE3-18F120FF3D39}">
                <a1611:picAttrSrcUrl xmlns:a1611="http://schemas.microsoft.com/office/drawing/2016/11/main" r:id="rId9"/>
              </a:ext>
            </a:extLst>
          </a:blip>
          <a:srcRect/>
          <a:stretch/>
        </p:blipFill>
        <p:spPr>
          <a:xfrm>
            <a:off x="5800318" y="1242583"/>
            <a:ext cx="1999856" cy="1267698"/>
          </a:xfrm>
          <a:prstGeom prst="rect">
            <a:avLst/>
          </a:prstGeom>
          <a:noFill/>
          <a:ln>
            <a:noFill/>
          </a:ln>
          <a:effectLst>
            <a:outerShdw blurRad="57150" dist="19050" dir="5400000" algn="bl" rotWithShape="0">
              <a:srgbClr val="000000">
                <a:alpha val="50000"/>
              </a:srgbClr>
            </a:outerShdw>
          </a:effectLst>
        </p:spPr>
      </p:pic>
      <p:sp>
        <p:nvSpPr>
          <p:cNvPr id="359" name="Google Shape;359;p51"/>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8" name="Google Shape;358;p51"/>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6" name="Google Shape;356;p51"/>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5331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xit" presetSubtype="4" fill="hold" grpId="1" nodeType="afterEffect">
                                  <p:stCondLst>
                                    <p:cond delay="6000"/>
                                  </p:stCondLst>
                                  <p:childTnLst>
                                    <p:anim calcmode="lin" valueType="num">
                                      <p:cBhvr additive="base">
                                        <p:cTn id="21" dur="1000"/>
                                        <p:tgtEl>
                                          <p:spTgt spid="2"/>
                                        </p:tgtEl>
                                        <p:attrNameLst>
                                          <p:attrName>ppt_x</p:attrName>
                                        </p:attrNameLst>
                                      </p:cBhvr>
                                      <p:tavLst>
                                        <p:tav tm="0">
                                          <p:val>
                                            <p:strVal val="ppt_x"/>
                                          </p:val>
                                        </p:tav>
                                        <p:tav tm="100000">
                                          <p:val>
                                            <p:strVal val="ppt_x"/>
                                          </p:val>
                                        </p:tav>
                                      </p:tavLst>
                                    </p:anim>
                                    <p:anim calcmode="lin" valueType="num">
                                      <p:cBhvr additive="base">
                                        <p:cTn id="22" dur="1000"/>
                                        <p:tgtEl>
                                          <p:spTgt spid="2"/>
                                        </p:tgtEl>
                                        <p:attrNameLst>
                                          <p:attrName>ppt_y</p:attrName>
                                        </p:attrNameLst>
                                      </p:cBhvr>
                                      <p:tavLst>
                                        <p:tav tm="0">
                                          <p:val>
                                            <p:strVal val="ppt_y"/>
                                          </p:val>
                                        </p:tav>
                                        <p:tav tm="100000">
                                          <p:val>
                                            <p:strVal val="1+ppt_h/2"/>
                                          </p:val>
                                        </p:tav>
                                      </p:tavLst>
                                    </p:anim>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8500"/>
                            </p:stCondLst>
                            <p:childTnLst>
                              <p:par>
                                <p:cTn id="25" presetID="2" presetClass="entr" presetSubtype="4"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par>
                          <p:cTn id="32" fill="hold">
                            <p:stCondLst>
                              <p:cond delay="1075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en" sz="1800"/>
              <a:t>Availability of Jobs</a:t>
            </a:r>
          </a:p>
          <a:p>
            <a:pPr marL="457200" lvl="0" indent="-317500" algn="l" rtl="0">
              <a:spcBef>
                <a:spcPts val="0"/>
              </a:spcBef>
              <a:spcAft>
                <a:spcPts val="1200"/>
              </a:spcAft>
              <a:buSzPts val="1400"/>
              <a:buChar char="●"/>
            </a:pPr>
            <a:r>
              <a:rPr lang="en" sz="1800"/>
              <a:t>Education and Training</a:t>
            </a:r>
          </a:p>
          <a:p>
            <a:pPr marL="457200" lvl="0" indent="-317500" algn="l" rtl="0">
              <a:spcBef>
                <a:spcPts val="0"/>
              </a:spcBef>
              <a:spcAft>
                <a:spcPts val="1200"/>
              </a:spcAft>
              <a:buSzPts val="1400"/>
              <a:buChar char="●"/>
            </a:pPr>
            <a:r>
              <a:rPr lang="en" sz="1800"/>
              <a:t>Availability of Activities</a:t>
            </a:r>
            <a:endParaRPr sz="1800"/>
          </a:p>
          <a:p>
            <a:pPr marL="457200" lvl="0" indent="-317500" algn="l" rtl="0">
              <a:spcBef>
                <a:spcPts val="0"/>
              </a:spcBef>
              <a:spcAft>
                <a:spcPts val="1200"/>
              </a:spcAft>
              <a:buSzPts val="1400"/>
              <a:buChar char="●"/>
            </a:pPr>
            <a:r>
              <a:rPr lang="en" sz="1800"/>
              <a:t>Community Support</a:t>
            </a:r>
          </a:p>
          <a:p>
            <a:pPr marL="457200" lvl="0" indent="-317500" algn="l" rtl="0">
              <a:spcBef>
                <a:spcPts val="0"/>
              </a:spcBef>
              <a:spcAft>
                <a:spcPts val="1200"/>
              </a:spcAft>
              <a:buSzPts val="1400"/>
              <a:buChar char="●"/>
            </a:pPr>
            <a:r>
              <a:rPr lang="en-CA" sz="1800"/>
              <a:t>Innovation and Technology</a:t>
            </a:r>
            <a:endParaRPr sz="1800"/>
          </a:p>
        </p:txBody>
      </p:sp>
      <p:sp>
        <p:nvSpPr>
          <p:cNvPr id="408" name="Google Shape;408;p55"/>
          <p:cNvSpPr txBox="1">
            <a:spLocks noGrp="1"/>
          </p:cNvSpPr>
          <p:nvPr>
            <p:ph type="title"/>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think and know</a:t>
            </a:r>
            <a:endParaRPr/>
          </a:p>
        </p:txBody>
      </p:sp>
      <p:pic>
        <p:nvPicPr>
          <p:cNvPr id="409" name="Google Shape;409;p55" descr="Classroom of students raising their hands in front of a teacher"/>
          <p:cNvPicPr preferRelativeResize="0"/>
          <p:nvPr/>
        </p:nvPicPr>
        <p:blipFill>
          <a:blip r:embed="rId4"/>
          <a:srcRect/>
          <a:stretch/>
        </p:blipFill>
        <p:spPr>
          <a:xfrm rot="-426463">
            <a:off x="1054628" y="2135633"/>
            <a:ext cx="1780381" cy="1212710"/>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nvPicPr>
        <p:blipFill>
          <a:blip r:embed="rId5">
            <a:alphaModFix amt="80000"/>
          </a:blip>
          <a:stretch>
            <a:fillRect/>
          </a:stretch>
        </p:blipFill>
        <p:spPr>
          <a:xfrm rot="-6023610">
            <a:off x="2786831" y="3004878"/>
            <a:ext cx="1579416" cy="716443"/>
          </a:xfrm>
          <a:prstGeom prst="rect">
            <a:avLst/>
          </a:prstGeom>
          <a:noFill/>
          <a:ln>
            <a:noFill/>
          </a:ln>
        </p:spPr>
      </p:pic>
      <p:sp>
        <p:nvSpPr>
          <p:cNvPr id="3" name="Subtitle 2">
            <a:extLst>
              <a:ext uri="{FF2B5EF4-FFF2-40B4-BE49-F238E27FC236}">
                <a16:creationId xmlns:a16="http://schemas.microsoft.com/office/drawing/2014/main" id="{E2E74DCD-2544-9206-E703-2F577F746DE0}"/>
              </a:ext>
            </a:extLst>
          </p:cNvPr>
          <p:cNvSpPr>
            <a:spLocks noGrp="1"/>
          </p:cNvSpPr>
          <p:nvPr>
            <p:ph type="subTitle" idx="1"/>
          </p:nvPr>
        </p:nvSpPr>
        <p:spPr>
          <a:xfrm>
            <a:off x="1109609" y="3828100"/>
            <a:ext cx="2852841" cy="697800"/>
          </a:xfrm>
        </p:spPr>
        <p:txBody>
          <a:bodyPr/>
          <a:lstStyle/>
          <a:p>
            <a:pPr marL="0" indent="0"/>
            <a:r>
              <a:rPr lang="en-CA"/>
              <a:t>We each have a unique perspective and experience</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a:t>
            </a:r>
            <a:r>
              <a:rPr lang="en"/>
              <a:t>hat’s the challenge?</a:t>
            </a:r>
            <a:endParaRPr/>
          </a:p>
        </p:txBody>
      </p:sp>
      <p:pic>
        <p:nvPicPr>
          <p:cNvPr id="2" name="Online Media 1" title="Labour Market Challenge">
            <a:hlinkClick r:id="" action="ppaction://media"/>
            <a:extLst>
              <a:ext uri="{FF2B5EF4-FFF2-40B4-BE49-F238E27FC236}">
                <a16:creationId xmlns:a16="http://schemas.microsoft.com/office/drawing/2014/main" id="{2BEDEC64-CF17-B850-C38F-60039F258AE7}"/>
              </a:ext>
            </a:extLst>
          </p:cNvPr>
          <p:cNvPicPr>
            <a:picLocks noRot="1" noChangeAspect="1"/>
          </p:cNvPicPr>
          <p:nvPr>
            <a:videoFile r:link="rId2"/>
          </p:nvPr>
        </p:nvPicPr>
        <p:blipFill>
          <a:blip r:embed="rId5"/>
          <a:stretch>
            <a:fillRect/>
          </a:stretch>
        </p:blipFill>
        <p:spPr>
          <a:xfrm>
            <a:off x="1698197" y="1144021"/>
            <a:ext cx="5913120" cy="3340913"/>
          </a:xfrm>
          <a:prstGeom prst="rect">
            <a:avLst/>
          </a:prstGeom>
        </p:spPr>
      </p:pic>
    </p:spTree>
    <p:custDataLst>
      <p:tags r:id="rId1"/>
    </p:custData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a:t>
            </a:r>
            <a:r>
              <a:rPr lang="en"/>
              <a:t>hat’s the challenge?</a:t>
            </a:r>
            <a:endParaRPr/>
          </a:p>
        </p:txBody>
      </p:sp>
      <p:sp>
        <p:nvSpPr>
          <p:cNvPr id="2" name="Google Shape;376;p53">
            <a:extLst>
              <a:ext uri="{FF2B5EF4-FFF2-40B4-BE49-F238E27FC236}">
                <a16:creationId xmlns:a16="http://schemas.microsoft.com/office/drawing/2014/main" id="{0D07E1A6-DC10-1A7A-E81A-599DA980DEDC}"/>
              </a:ext>
            </a:extLst>
          </p:cNvPr>
          <p:cNvSpPr txBox="1">
            <a:spLocks/>
          </p:cNvSpPr>
          <p:nvPr/>
        </p:nvSpPr>
        <p:spPr>
          <a:xfrm>
            <a:off x="1689623" y="1144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a:solidFill>
                  <a:schemeClr val="tx1"/>
                </a:solidFill>
              </a:rPr>
              <a:t>What can PETL do to help New Brunswick become a youth-friendly place to learn, and build a career?</a:t>
            </a:r>
          </a:p>
        </p:txBody>
      </p:sp>
      <p:pic>
        <p:nvPicPr>
          <p:cNvPr id="3" name="Google Shape;1361;p101">
            <a:extLst>
              <a:ext uri="{FF2B5EF4-FFF2-40B4-BE49-F238E27FC236}">
                <a16:creationId xmlns:a16="http://schemas.microsoft.com/office/drawing/2014/main" id="{F99A18AD-220C-681F-42D6-5B605696ABEF}"/>
              </a:ext>
            </a:extLst>
          </p:cNvPr>
          <p:cNvPicPr preferRelativeResize="0"/>
          <p:nvPr/>
        </p:nvPicPr>
        <p:blipFill>
          <a:blip r:embed="rId4">
            <a:alphaModFix/>
          </a:blip>
          <a:stretch>
            <a:fillRect/>
          </a:stretch>
        </p:blipFill>
        <p:spPr>
          <a:xfrm>
            <a:off x="1438385" y="2495550"/>
            <a:ext cx="2347576" cy="2342774"/>
          </a:xfrm>
          <a:prstGeom prst="rect">
            <a:avLst/>
          </a:prstGeom>
          <a:noFill/>
          <a:ln>
            <a:noFill/>
          </a:ln>
          <a:effectLst>
            <a:outerShdw blurRad="50800" dist="38100" dir="8100000" algn="tr" rotWithShape="0">
              <a:prstClr val="black">
                <a:alpha val="40000"/>
              </a:prstClr>
            </a:outerShdw>
          </a:effectLst>
        </p:spPr>
      </p:pic>
      <p:pic>
        <p:nvPicPr>
          <p:cNvPr id="5" name="Google Shape;1362;p101">
            <a:extLst>
              <a:ext uri="{FF2B5EF4-FFF2-40B4-BE49-F238E27FC236}">
                <a16:creationId xmlns:a16="http://schemas.microsoft.com/office/drawing/2014/main" id="{0E275DDD-7C0C-8E86-22E0-E22D55B9C89E}"/>
              </a:ext>
            </a:extLst>
          </p:cNvPr>
          <p:cNvPicPr preferRelativeResize="0"/>
          <p:nvPr/>
        </p:nvPicPr>
        <p:blipFill>
          <a:blip r:embed="rId5">
            <a:alphaModFix/>
          </a:blip>
          <a:stretch>
            <a:fillRect/>
          </a:stretch>
        </p:blipFill>
        <p:spPr>
          <a:xfrm>
            <a:off x="3652423" y="2493979"/>
            <a:ext cx="2347575" cy="2344345"/>
          </a:xfrm>
          <a:prstGeom prst="rect">
            <a:avLst/>
          </a:prstGeom>
          <a:noFill/>
          <a:ln>
            <a:noFill/>
          </a:ln>
          <a:effectLst>
            <a:outerShdw blurRad="50800" dist="38100" dir="5400000" algn="t" rotWithShape="0">
              <a:prstClr val="black">
                <a:alpha val="40000"/>
              </a:prstClr>
            </a:outerShdw>
          </a:effectLst>
        </p:spPr>
      </p:pic>
      <p:pic>
        <p:nvPicPr>
          <p:cNvPr id="6" name="Google Shape;1363;p101">
            <a:extLst>
              <a:ext uri="{FF2B5EF4-FFF2-40B4-BE49-F238E27FC236}">
                <a16:creationId xmlns:a16="http://schemas.microsoft.com/office/drawing/2014/main" id="{0BCCCCDF-5C64-281B-7604-3609CD735311}"/>
              </a:ext>
            </a:extLst>
          </p:cNvPr>
          <p:cNvPicPr preferRelativeResize="0"/>
          <p:nvPr/>
        </p:nvPicPr>
        <p:blipFill>
          <a:blip r:embed="rId6">
            <a:alphaModFix/>
          </a:blip>
          <a:stretch>
            <a:fillRect/>
          </a:stretch>
        </p:blipFill>
        <p:spPr>
          <a:xfrm>
            <a:off x="5866460" y="2493979"/>
            <a:ext cx="2347576" cy="2342774"/>
          </a:xfrm>
          <a:prstGeom prst="rect">
            <a:avLst/>
          </a:prstGeom>
          <a:noFill/>
          <a:ln>
            <a:noFill/>
          </a:ln>
          <a:effectLst>
            <a:outerShdw blurRad="50800" dist="38100" dir="2700000" algn="tl" rotWithShape="0">
              <a:prstClr val="black">
                <a:alpha val="40000"/>
              </a:prstClr>
            </a:outerShdw>
          </a:effectLst>
        </p:spPr>
      </p:pic>
      <p:sp>
        <p:nvSpPr>
          <p:cNvPr id="7" name="Google Shape;376;p53">
            <a:extLst>
              <a:ext uri="{FF2B5EF4-FFF2-40B4-BE49-F238E27FC236}">
                <a16:creationId xmlns:a16="http://schemas.microsoft.com/office/drawing/2014/main" id="{363F9C20-ADF9-4B7D-3696-39E80750FAED}"/>
              </a:ext>
            </a:extLst>
          </p:cNvPr>
          <p:cNvSpPr txBox="1">
            <a:spLocks/>
          </p:cNvSpPr>
          <p:nvPr/>
        </p:nvSpPr>
        <p:spPr>
          <a:xfrm>
            <a:off x="1766205" y="2893506"/>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b="0">
                <a:solidFill>
                  <a:schemeClr val="tx1"/>
                </a:solidFill>
              </a:rPr>
              <a:t>New Brunswick has an aging population.</a:t>
            </a:r>
          </a:p>
        </p:txBody>
      </p:sp>
      <p:sp>
        <p:nvSpPr>
          <p:cNvPr id="8" name="Google Shape;376;p53">
            <a:extLst>
              <a:ext uri="{FF2B5EF4-FFF2-40B4-BE49-F238E27FC236}">
                <a16:creationId xmlns:a16="http://schemas.microsoft.com/office/drawing/2014/main" id="{EEB84D32-A586-CF32-B334-FCDEDC2B7626}"/>
              </a:ext>
            </a:extLst>
          </p:cNvPr>
          <p:cNvSpPr txBox="1">
            <a:spLocks/>
          </p:cNvSpPr>
          <p:nvPr/>
        </p:nvSpPr>
        <p:spPr>
          <a:xfrm>
            <a:off x="3883101" y="2748542"/>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b="0">
                <a:solidFill>
                  <a:schemeClr val="tx1"/>
                </a:solidFill>
              </a:rPr>
              <a:t>Youth are leaving NB, and aren’t filling the jobs of people retiring.</a:t>
            </a:r>
          </a:p>
        </p:txBody>
      </p:sp>
      <p:sp>
        <p:nvSpPr>
          <p:cNvPr id="9" name="Google Shape;376;p53">
            <a:extLst>
              <a:ext uri="{FF2B5EF4-FFF2-40B4-BE49-F238E27FC236}">
                <a16:creationId xmlns:a16="http://schemas.microsoft.com/office/drawing/2014/main" id="{96679299-C2D0-90C3-8C41-C1572D930E2C}"/>
              </a:ext>
            </a:extLst>
          </p:cNvPr>
          <p:cNvSpPr txBox="1">
            <a:spLocks/>
          </p:cNvSpPr>
          <p:nvPr/>
        </p:nvSpPr>
        <p:spPr>
          <a:xfrm>
            <a:off x="6097138"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b="0">
                <a:solidFill>
                  <a:schemeClr val="tx1"/>
                </a:solidFill>
              </a:rPr>
              <a:t>Employers are looking for more people to accept work</a:t>
            </a:r>
          </a:p>
        </p:txBody>
      </p:sp>
    </p:spTree>
    <p:custDataLst>
      <p:tags r:id="rId1"/>
    </p:custDataLst>
    <p:extLst>
      <p:ext uri="{BB962C8B-B14F-4D97-AF65-F5344CB8AC3E}">
        <p14:creationId xmlns:p14="http://schemas.microsoft.com/office/powerpoint/2010/main" val="98554563"/>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EXPLORE</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344" name="Google Shape;344;p50"/>
          <p:cNvPicPr preferRelativeResize="0"/>
          <p:nvPr/>
        </p:nvPicPr>
        <p:blipFill rotWithShape="1">
          <a:blip r:embed="rId5">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5" name="Google Shape;355;p51" descr="Students using laptop in a classroom">
            <a:extLst>
              <a:ext uri="{FF2B5EF4-FFF2-40B4-BE49-F238E27FC236}">
                <a16:creationId xmlns:a16="http://schemas.microsoft.com/office/drawing/2014/main" id="{EA2347DA-F071-8677-211B-8934423AC916}"/>
              </a:ext>
            </a:extLst>
          </p:cNvPr>
          <p:cNvPicPr preferRelativeResize="0"/>
          <p:nvPr/>
        </p:nvPicPr>
        <p:blipFill>
          <a:blip r:embed="rId4"/>
          <a:srcRect l="13822" r="13822"/>
          <a:stretch/>
        </p:blipFill>
        <p:spPr>
          <a:xfrm rot="473094">
            <a:off x="5189411" y="2702253"/>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nvPr>
        </p:nvSpPr>
        <p:spPr>
          <a:xfrm>
            <a:off x="753475" y="1281553"/>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2000"/>
              <a:t>Using the provided worksheet, learn more about what PETL does for people building their careers in New Brunswick, and the trends they see as part of their challenge. </a:t>
            </a:r>
          </a:p>
        </p:txBody>
      </p:sp>
      <p:sp>
        <p:nvSpPr>
          <p:cNvPr id="353" name="Google Shape;353;p51"/>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Around</a:t>
            </a:r>
            <a:endParaRPr/>
          </a:p>
        </p:txBody>
      </p:sp>
      <p:pic>
        <p:nvPicPr>
          <p:cNvPr id="354" name="Google Shape;354;p51"/>
          <p:cNvPicPr preferRelativeResize="0"/>
          <p:nvPr/>
        </p:nvPicPr>
        <p:blipFill>
          <a:blip r:embed="rId5">
            <a:alphaModFix amt="56000"/>
            <a:duotone>
              <a:schemeClr val="accent2">
                <a:shade val="45000"/>
                <a:satMod val="135000"/>
              </a:schemeClr>
              <a:prstClr val="white"/>
            </a:duotone>
          </a:blip>
          <a:stretch>
            <a:fillRect/>
          </a:stretch>
        </p:blipFill>
        <p:spPr>
          <a:xfrm rot="10800000">
            <a:off x="1124175" y="1103650"/>
            <a:ext cx="1918825" cy="216200"/>
          </a:xfrm>
          <a:prstGeom prst="rect">
            <a:avLst/>
          </a:prstGeom>
          <a:noFill/>
          <a:ln>
            <a:noFill/>
          </a:ln>
        </p:spPr>
      </p:pic>
      <p:sp>
        <p:nvSpPr>
          <p:cNvPr id="356" name="Google Shape;356;p51"/>
          <p:cNvSpPr/>
          <p:nvPr/>
        </p:nvSpPr>
        <p:spPr>
          <a:xfrm rot="-391042">
            <a:off x="4874470" y="2374600"/>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4E687BEC-5043-AF5D-85A2-92BC774B11FD}"/>
              </a:ext>
            </a:extLst>
          </p:cNvPr>
          <p:cNvSpPr/>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Press PAUSE and discuss.</a:t>
            </a:r>
          </a:p>
        </p:txBody>
      </p:sp>
      <p:sp>
        <p:nvSpPr>
          <p:cNvPr id="15" name="Rectangle 14">
            <a:extLst>
              <a:ext uri="{FF2B5EF4-FFF2-40B4-BE49-F238E27FC236}">
                <a16:creationId xmlns:a16="http://schemas.microsoft.com/office/drawing/2014/main" id="{C8338583-50AD-789A-A55C-7AE9AA093C27}"/>
              </a:ext>
            </a:extLst>
          </p:cNvPr>
          <p:cNvSpPr/>
          <p:nvPr/>
        </p:nvSpPr>
        <p:spPr>
          <a:xfrm>
            <a:off x="0" y="3969659"/>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Moving on!</a:t>
            </a:r>
          </a:p>
        </p:txBody>
      </p:sp>
      <p:pic>
        <p:nvPicPr>
          <p:cNvPr id="3" name="Google Shape;633;p66">
            <a:extLst>
              <a:ext uri="{FF2B5EF4-FFF2-40B4-BE49-F238E27FC236}">
                <a16:creationId xmlns:a16="http://schemas.microsoft.com/office/drawing/2014/main" id="{F96F5DFC-3D9B-25D3-C133-A4C25982D8E7}"/>
              </a:ext>
            </a:extLst>
          </p:cNvPr>
          <p:cNvPicPr preferRelativeResize="0"/>
          <p:nvPr/>
        </p:nvPicPr>
        <p:blipFill>
          <a:blip r:embed="rId6">
            <a:alphaModFix/>
          </a:blip>
          <a:stretch>
            <a:fillRect/>
          </a:stretch>
        </p:blipFill>
        <p:spPr>
          <a:xfrm rot="20904535">
            <a:off x="5785384" y="162731"/>
            <a:ext cx="2422917" cy="2553270"/>
          </a:xfrm>
          <a:prstGeom prst="rect">
            <a:avLst/>
          </a:prstGeom>
          <a:noFill/>
          <a:ln>
            <a:noFill/>
          </a:ln>
          <a:effectLst>
            <a:outerShdw blurRad="100013" dist="47625" dir="1800000" algn="bl" rotWithShape="0">
              <a:srgbClr val="000000">
                <a:alpha val="44000"/>
              </a:srgbClr>
            </a:outerShdw>
          </a:effectLst>
        </p:spPr>
      </p:pic>
      <p:sp>
        <p:nvSpPr>
          <p:cNvPr id="4" name="TextBox 3">
            <a:extLst>
              <a:ext uri="{FF2B5EF4-FFF2-40B4-BE49-F238E27FC236}">
                <a16:creationId xmlns:a16="http://schemas.microsoft.com/office/drawing/2014/main" id="{4FE69BAC-0CFC-1833-5576-99AD3CF2D2B1}"/>
              </a:ext>
            </a:extLst>
          </p:cNvPr>
          <p:cNvSpPr txBox="1"/>
          <p:nvPr/>
        </p:nvSpPr>
        <p:spPr>
          <a:xfrm rot="20790593">
            <a:off x="5944851" y="942761"/>
            <a:ext cx="2319031" cy="1785104"/>
          </a:xfrm>
          <a:prstGeom prst="rect">
            <a:avLst/>
          </a:prstGeom>
          <a:noFill/>
        </p:spPr>
        <p:txBody>
          <a:bodyPr wrap="square" rtlCol="0">
            <a:spAutoFit/>
          </a:bodyPr>
          <a:lstStyle/>
          <a:p>
            <a:pPr algn="ctr"/>
            <a:r>
              <a:rPr lang="en-GB" sz="1600">
                <a:solidFill>
                  <a:schemeClr val="dk2"/>
                </a:solidFill>
                <a:latin typeface="Arial" panose="020B0604020202020204" pitchFamily="34" charset="0"/>
                <a:ea typeface="Roboto Mono Medium"/>
                <a:cs typeface="Arial" panose="020B0604020202020204" pitchFamily="34" charset="0"/>
                <a:sym typeface="Roboto Mono Medium"/>
              </a:rPr>
              <a:t>Getting to know this challenge and this organization well will get you a step ahead when developing your solution</a:t>
            </a:r>
          </a:p>
          <a:p>
            <a:endParaRPr lang="en-CA"/>
          </a:p>
        </p:txBody>
      </p:sp>
    </p:spTree>
    <p:custDataLst>
      <p:tags r:id="rId1"/>
    </p:custDataLst>
  </p:cSld>
  <p:clrMapOvr>
    <a:masterClrMapping/>
  </p:clrMapOvr>
  <p:transition spd="slow" advClick="0" advTm="1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xit" presetSubtype="4" fill="hold" grpId="1" nodeType="afterEffect">
                                  <p:stCondLst>
                                    <p:cond delay="6000"/>
                                  </p:stCondLst>
                                  <p:childTnLst>
                                    <p:anim calcmode="lin" valueType="num">
                                      <p:cBhvr additive="base">
                                        <p:cTn id="15" dur="1000"/>
                                        <p:tgtEl>
                                          <p:spTgt spid="2"/>
                                        </p:tgtEl>
                                        <p:attrNameLst>
                                          <p:attrName>ppt_x</p:attrName>
                                        </p:attrNameLst>
                                      </p:cBhvr>
                                      <p:tavLst>
                                        <p:tav tm="0">
                                          <p:val>
                                            <p:strVal val="ppt_x"/>
                                          </p:val>
                                        </p:tav>
                                        <p:tav tm="100000">
                                          <p:val>
                                            <p:strVal val="ppt_x"/>
                                          </p:val>
                                        </p:tav>
                                      </p:tavLst>
                                    </p:anim>
                                    <p:anim calcmode="lin" valueType="num">
                                      <p:cBhvr additive="base">
                                        <p:cTn id="16" dur="1000"/>
                                        <p:tgtEl>
                                          <p:spTgt spid="2"/>
                                        </p:tgtEl>
                                        <p:attrNameLst>
                                          <p:attrName>ppt_y</p:attrName>
                                        </p:attrNameLst>
                                      </p:cBhvr>
                                      <p:tavLst>
                                        <p:tav tm="0">
                                          <p:val>
                                            <p:strVal val="ppt_y"/>
                                          </p:val>
                                        </p:tav>
                                        <p:tav tm="100000">
                                          <p:val>
                                            <p:strVal val="1+ppt_h/2"/>
                                          </p:val>
                                        </p:tav>
                                      </p:tavLst>
                                    </p:anim>
                                    <p:set>
                                      <p:cBhvr>
                                        <p:cTn id="17" dur="1" fill="hold">
                                          <p:stCondLst>
                                            <p:cond delay="999"/>
                                          </p:stCondLst>
                                        </p:cTn>
                                        <p:tgtEl>
                                          <p:spTgt spid="2"/>
                                        </p:tgtEl>
                                        <p:attrNameLst>
                                          <p:attrName>style.visibility</p:attrName>
                                        </p:attrNameLst>
                                      </p:cBhvr>
                                      <p:to>
                                        <p:strVal val="hidden"/>
                                      </p:to>
                                    </p:set>
                                  </p:childTnLst>
                                </p:cTn>
                              </p:par>
                            </p:childTnLst>
                          </p:cTn>
                        </p:par>
                        <p:par>
                          <p:cTn id="18" fill="hold">
                            <p:stCondLst>
                              <p:cond delay="8500"/>
                            </p:stCondLst>
                            <p:childTnLst>
                              <p:par>
                                <p:cTn id="19" presetID="2" presetClass="entr" presetSubtype="4" fill="hold" grpId="0" nodeType="after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075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00ADCC"/>
    </a:accent1>
    <a:accent2>
      <a:srgbClr val="8A732B"/>
    </a:accent2>
    <a:accent3>
      <a:srgbClr val="004D46"/>
    </a:accent3>
    <a:accent4>
      <a:srgbClr val="00549F"/>
    </a:accent4>
    <a:accent5>
      <a:srgbClr val="7FD6E5"/>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00ADCC"/>
    </a:accent1>
    <a:accent2>
      <a:srgbClr val="8A732B"/>
    </a:accent2>
    <a:accent3>
      <a:srgbClr val="004D46"/>
    </a:accent3>
    <a:accent4>
      <a:srgbClr val="00549F"/>
    </a:accent4>
    <a:accent5>
      <a:srgbClr val="7FD6E5"/>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8A732B"/>
    </a:accent1>
    <a:accent2>
      <a:srgbClr val="00ADCC"/>
    </a:accent2>
    <a:accent3>
      <a:srgbClr val="004D46"/>
    </a:accent3>
    <a:accent4>
      <a:srgbClr val="00549F"/>
    </a:accent4>
    <a:accent5>
      <a:srgbClr val="F0AB00"/>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8211A1FFEC8E418BF9F6413C26D828" ma:contentTypeVersion="10" ma:contentTypeDescription="Create a new document." ma:contentTypeScope="" ma:versionID="5ba97bb9ada40570f74a9087956cee6a">
  <xsd:schema xmlns:xsd="http://www.w3.org/2001/XMLSchema" xmlns:xs="http://www.w3.org/2001/XMLSchema" xmlns:p="http://schemas.microsoft.com/office/2006/metadata/properties" xmlns:ns2="cc083959-6277-46c6-864a-1992663419ce" xmlns:ns3="7675ba6a-5d8a-4986-86eb-d91da49cd8c5" targetNamespace="http://schemas.microsoft.com/office/2006/metadata/properties" ma:root="true" ma:fieldsID="28493687cfd3212e577bf7f49537c94d" ns2:_="" ns3:_="">
    <xsd:import namespace="cc083959-6277-46c6-864a-1992663419ce"/>
    <xsd:import namespace="7675ba6a-5d8a-4986-86eb-d91da49cd8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83959-6277-46c6-864a-199266341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75ba6a-5d8a-4986-86eb-d91da49cd8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35D797-65B2-4222-BF97-ABA87878B4CB}">
  <ds:schemaRefs>
    <ds:schemaRef ds:uri="7675ba6a-5d8a-4986-86eb-d91da49cd8c5"/>
    <ds:schemaRef ds:uri="cc083959-6277-46c6-864a-1992663419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9FB79C-D62A-4C27-AF94-2E657AA37C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F643E8A-62CF-429E-BF1E-D05142FDBB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3868</Words>
  <Application>Microsoft Office PowerPoint</Application>
  <PresentationFormat>On-screen Show (16:9)</PresentationFormat>
  <Paragraphs>244</Paragraphs>
  <Slides>23</Slides>
  <Notes>23</Notes>
  <HiddenSlides>2</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Coming Soon</vt:lpstr>
      <vt:lpstr>Anonymous Pro</vt:lpstr>
      <vt:lpstr>Rockwell Nova Extra Bold</vt:lpstr>
      <vt:lpstr>Concert One</vt:lpstr>
      <vt:lpstr>Roboto Mono Medium</vt:lpstr>
      <vt:lpstr>Calibri</vt:lpstr>
      <vt:lpstr>Söhne</vt:lpstr>
      <vt:lpstr>Arial</vt:lpstr>
      <vt:lpstr>Notebook Lesson by Slidesgo</vt:lpstr>
      <vt:lpstr>Choose New Brunswick?</vt:lpstr>
      <vt:lpstr>1. Engage</vt:lpstr>
      <vt:lpstr>ENGAGE</vt:lpstr>
      <vt:lpstr>Ask Around</vt:lpstr>
      <vt:lpstr>What we think and know</vt:lpstr>
      <vt:lpstr>PowerPoint Presentation</vt:lpstr>
      <vt:lpstr>PowerPoint Presentation</vt:lpstr>
      <vt:lpstr>EXPLORE</vt:lpstr>
      <vt:lpstr>Look Around</vt:lpstr>
      <vt:lpstr>EXPLAIN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ELABORATE</vt:lpstr>
      <vt:lpstr>Investigate What PETL Offers</vt:lpstr>
      <vt:lpstr>What we learned and discovered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cp:lastModifiedBy>Trina Stanford</cp:lastModifiedBy>
  <cp:revision>1</cp:revision>
  <dcterms:modified xsi:type="dcterms:W3CDTF">2024-03-06T17:18:28Z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ntentTypeId">
    <vt:lpwstr>0x010100988211A1FFEC8E418BF9F6413C26D828</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{"FileActivityType":"9","FileActivityTimeStamp":"2024-02-09T21:49:16.420Z","FileActivityUsersOnPage":[{"DisplayName":"Rebecca McCarthy","Id":"r.mccarthy@ccdf.ca"},{"DisplayName":"Rebecca McCarthy","Id":"r.mccarthy@ccdf.ca"}],"FileActivityNavigationId":null}</vt:lpwstr>
  </property>
  <property fmtid="{D5CDD505-2E9C-101B-9397-08002B2CF9AE}" pid="9" name="TriggerFlowInfo">
    <vt:lpwstr/>
  </property>
</Properties>
</file>